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3" r:id="rId6"/>
  </p:sldMasterIdLst>
  <p:notesMasterIdLst>
    <p:notesMasterId r:id="rId24"/>
  </p:notesMasterIdLst>
  <p:handoutMasterIdLst>
    <p:handoutMasterId r:id="rId25"/>
  </p:handoutMasterIdLst>
  <p:sldIdLst>
    <p:sldId id="263" r:id="rId7"/>
    <p:sldId id="256" r:id="rId8"/>
    <p:sldId id="288" r:id="rId9"/>
    <p:sldId id="289" r:id="rId10"/>
    <p:sldId id="298" r:id="rId11"/>
    <p:sldId id="290" r:id="rId12"/>
    <p:sldId id="291" r:id="rId13"/>
    <p:sldId id="292" r:id="rId14"/>
    <p:sldId id="293" r:id="rId15"/>
    <p:sldId id="294" r:id="rId16"/>
    <p:sldId id="299" r:id="rId17"/>
    <p:sldId id="295" r:id="rId18"/>
    <p:sldId id="296" r:id="rId19"/>
    <p:sldId id="297" r:id="rId20"/>
    <p:sldId id="300" r:id="rId21"/>
    <p:sldId id="264" r:id="rId22"/>
    <p:sldId id="286"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Open Sans Light" panose="020B0604020202020204" charset="0"/>
      <p:regular r:id="rId30"/>
      <p: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4D49"/>
    <a:srgbClr val="CC4141"/>
    <a:srgbClr val="F3F3F3"/>
    <a:srgbClr val="FFA3A3"/>
    <a:srgbClr val="CC4542"/>
    <a:srgbClr val="3399FF"/>
    <a:srgbClr val="A9AAA9"/>
    <a:srgbClr val="343433"/>
    <a:srgbClr val="7A7A7A"/>
    <a:srgbClr val="EFE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1392"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3.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6.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86499A-DF39-4841-A55A-0EC9E46ADF87}" type="datetimeFigureOut">
              <a:rPr lang="en-US" smtClean="0"/>
              <a:t>3/17/2016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A7A698-1D8D-48F0-97D5-2EAC48BD1062}" type="slidenum">
              <a:rPr lang="en-US" smtClean="0"/>
              <a:t>‹#›</a:t>
            </a:fld>
            <a:endParaRPr lang="en-US"/>
          </a:p>
        </p:txBody>
      </p:sp>
    </p:spTree>
    <p:extLst>
      <p:ext uri="{BB962C8B-B14F-4D97-AF65-F5344CB8AC3E}">
        <p14:creationId xmlns:p14="http://schemas.microsoft.com/office/powerpoint/2010/main" val="10029437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7FCCA-FB4C-437E-BE2B-E7B59BDC2CDF}" type="datetimeFigureOut">
              <a:rPr lang="en-AU" smtClean="0"/>
              <a:t>17/03/2016</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26486-381D-4498-A648-2425296108D8}" type="slidenum">
              <a:rPr lang="en-AU" smtClean="0"/>
              <a:t>‹#›</a:t>
            </a:fld>
            <a:endParaRPr lang="en-AU"/>
          </a:p>
        </p:txBody>
      </p:sp>
    </p:spTree>
    <p:extLst>
      <p:ext uri="{BB962C8B-B14F-4D97-AF65-F5344CB8AC3E}">
        <p14:creationId xmlns:p14="http://schemas.microsoft.com/office/powerpoint/2010/main" val="146789882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627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7357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p:nvPr>
        </p:nvSpPr>
        <p:spPr>
          <a:xfrm>
            <a:off x="0" y="67234"/>
            <a:ext cx="12192000" cy="6790765"/>
          </a:xfrm>
          <a:noFill/>
        </p:spPr>
        <p:txBody>
          <a:bodyPr>
            <a:normAutofit/>
          </a:bodyPr>
          <a:lstStyle/>
          <a:p>
            <a:r>
              <a:rPr lang="en-US"/>
              <a:t>Click icon to add picture</a:t>
            </a:r>
            <a:endParaRPr lang="en-US" dirty="0"/>
          </a:p>
        </p:txBody>
      </p:sp>
      <p:sp>
        <p:nvSpPr>
          <p:cNvPr id="3" name="Subtitle 2"/>
          <p:cNvSpPr>
            <a:spLocks noGrp="1"/>
          </p:cNvSpPr>
          <p:nvPr>
            <p:ph type="subTitle" idx="1"/>
          </p:nvPr>
        </p:nvSpPr>
        <p:spPr>
          <a:xfrm>
            <a:off x="5268035" y="5355457"/>
            <a:ext cx="6923965" cy="552973"/>
          </a:xfrm>
          <a:solidFill>
            <a:schemeClr val="tx1">
              <a:alpha val="75000"/>
            </a:schemeClr>
          </a:solidFill>
        </p:spPr>
        <p:txBody>
          <a:bodyPr lIns="180000" tIns="90000" rIns="180000" bIns="90000" anchor="ctr">
            <a:normAutofit/>
          </a:bodyPr>
          <a:lstStyle>
            <a:lvl1pPr marL="0" indent="0" algn="l">
              <a:lnSpc>
                <a:spcPct val="100000"/>
              </a:lnSpc>
              <a:buNone/>
              <a:defRPr sz="180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dirty="0"/>
          </a:p>
        </p:txBody>
      </p:sp>
      <p:sp>
        <p:nvSpPr>
          <p:cNvPr id="11" name="Title 10"/>
          <p:cNvSpPr>
            <a:spLocks noGrp="1"/>
          </p:cNvSpPr>
          <p:nvPr>
            <p:ph type="title" hasCustomPrompt="1"/>
          </p:nvPr>
        </p:nvSpPr>
        <p:spPr>
          <a:xfrm>
            <a:off x="5268035" y="1343025"/>
            <a:ext cx="6923965" cy="3848100"/>
          </a:xfrm>
          <a:solidFill>
            <a:schemeClr val="tx1">
              <a:alpha val="75000"/>
            </a:schemeClr>
          </a:solidFill>
        </p:spPr>
        <p:txBody>
          <a:bodyPr lIns="180000" anchor="ctr">
            <a:normAutofit/>
          </a:bodyPr>
          <a:lstStyle>
            <a:lvl1pPr>
              <a:defRPr>
                <a:solidFill>
                  <a:schemeClr val="bg1"/>
                </a:solidFill>
              </a:defRPr>
            </a:lvl1pPr>
          </a:lstStyle>
          <a:p>
            <a:r>
              <a:rPr lang="en-US" dirty="0"/>
              <a:t>Presentation</a:t>
            </a:r>
            <a:br>
              <a:rPr lang="en-US" baseline="0" dirty="0"/>
            </a:br>
            <a:r>
              <a:rPr lang="en-AU" baseline="0" dirty="0"/>
              <a:t>Title with Optional Background Image</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a:effectLst/>
        </p:spPr>
      </p:pic>
      <p:sp>
        <p:nvSpPr>
          <p:cNvPr id="4" name="Footer Placeholder 3"/>
          <p:cNvSpPr>
            <a:spLocks noGrp="1"/>
          </p:cNvSpPr>
          <p:nvPr>
            <p:ph type="ftr" sz="quarter" idx="11"/>
          </p:nvPr>
        </p:nvSpPr>
        <p:spPr/>
        <p:txBody>
          <a:bodyPr/>
          <a:lstStyle/>
          <a:p>
            <a:r>
              <a:rPr lang="en-AU" dirty="0"/>
              <a:t>Join the Conversation #</a:t>
            </a:r>
            <a:r>
              <a:rPr lang="en-AU" dirty="0" err="1"/>
              <a:t>TwitterTag</a:t>
            </a:r>
            <a:r>
              <a:rPr lang="en-AU" dirty="0"/>
              <a:t> @</a:t>
            </a:r>
            <a:r>
              <a:rPr lang="en-AU" dirty="0" err="1"/>
              <a:t>jernej_kavka</a:t>
            </a:r>
            <a:endParaRPr lang="en-US" dirty="0"/>
          </a:p>
        </p:txBody>
      </p:sp>
    </p:spTree>
    <p:extLst>
      <p:ext uri="{BB962C8B-B14F-4D97-AF65-F5344CB8AC3E}">
        <p14:creationId xmlns:p14="http://schemas.microsoft.com/office/powerpoint/2010/main" val="3871137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screen Image (Screenshots)">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56147"/>
            <a:ext cx="12191999" cy="6801853"/>
          </a:xfrm>
          <a:solidFill>
            <a:schemeClr val="tx1">
              <a:lumMod val="65000"/>
              <a:lumOff val="35000"/>
            </a:schemeClr>
          </a:solidFill>
        </p:spPr>
        <p:txBody>
          <a:bodyPr/>
          <a:lstStyle/>
          <a:p>
            <a:r>
              <a:rPr lang="en-US"/>
              <a:t>Click icon to add picture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Tree>
    <p:extLst>
      <p:ext uri="{BB962C8B-B14F-4D97-AF65-F5344CB8AC3E}">
        <p14:creationId xmlns:p14="http://schemas.microsoft.com/office/powerpoint/2010/main" val="121262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56146"/>
            <a:ext cx="12191999" cy="6801853"/>
          </a:xfrm>
          <a:solidFill>
            <a:schemeClr val="tx1">
              <a:lumMod val="65000"/>
              <a:lumOff val="35000"/>
            </a:schemeClr>
          </a:solidFill>
        </p:spPr>
        <p:txBody>
          <a:bodyPr/>
          <a:lstStyle/>
          <a:p>
            <a:r>
              <a:rPr lang="en-US"/>
              <a:t>Click icon to add picture</a:t>
            </a:r>
          </a:p>
        </p:txBody>
      </p:sp>
      <p:sp>
        <p:nvSpPr>
          <p:cNvPr id="2" name="Title 1"/>
          <p:cNvSpPr>
            <a:spLocks noGrp="1"/>
          </p:cNvSpPr>
          <p:nvPr>
            <p:ph type="title"/>
          </p:nvPr>
        </p:nvSpPr>
        <p:spPr>
          <a:xfrm>
            <a:off x="752902" y="5781675"/>
            <a:ext cx="10686196" cy="606425"/>
          </a:xfrm>
          <a:solidFill>
            <a:schemeClr val="tx1">
              <a:alpha val="75000"/>
            </a:schemeClr>
          </a:solidFill>
        </p:spPr>
        <p:txBody>
          <a:bodyPr anchor="ctr">
            <a:normAutofit/>
          </a:bodyPr>
          <a:lstStyle>
            <a:lvl1pPr>
              <a:defRPr sz="1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566939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with Large Caption">
    <p:spTree>
      <p:nvGrpSpPr>
        <p:cNvPr id="1" name=""/>
        <p:cNvGrpSpPr/>
        <p:nvPr/>
      </p:nvGrpSpPr>
      <p:grpSpPr>
        <a:xfrm>
          <a:off x="0" y="0"/>
          <a:ext cx="0" cy="0"/>
          <a:chOff x="0" y="0"/>
          <a:chExt cx="0" cy="0"/>
        </a:xfrm>
      </p:grpSpPr>
      <p:sp>
        <p:nvSpPr>
          <p:cNvPr id="7" name="Picture Placeholder 4"/>
          <p:cNvSpPr>
            <a:spLocks noGrp="1"/>
          </p:cNvSpPr>
          <p:nvPr>
            <p:ph type="pic" sz="quarter" idx="11"/>
          </p:nvPr>
        </p:nvSpPr>
        <p:spPr>
          <a:xfrm>
            <a:off x="0" y="54592"/>
            <a:ext cx="12192000" cy="6803408"/>
          </a:xfrm>
          <a:solidFill>
            <a:schemeClr val="tx1">
              <a:lumMod val="65000"/>
              <a:lumOff val="35000"/>
            </a:schemeClr>
          </a:solidFill>
        </p:spPr>
        <p:txBody>
          <a:bodyPr/>
          <a:lstStyle>
            <a:lvl1pPr marL="0" indent="0">
              <a:buNone/>
              <a:defRPr/>
            </a:lvl1pPr>
          </a:lstStyle>
          <a:p>
            <a:r>
              <a:rPr lang="en-US"/>
              <a:t>Click icon to add picture</a:t>
            </a:r>
            <a:endParaRPr lang="en-US" dirty="0"/>
          </a:p>
        </p:txBody>
      </p:sp>
      <p:sp>
        <p:nvSpPr>
          <p:cNvPr id="2" name="Title 1"/>
          <p:cNvSpPr>
            <a:spLocks noGrp="1"/>
          </p:cNvSpPr>
          <p:nvPr>
            <p:ph type="title" hasCustomPrompt="1"/>
          </p:nvPr>
        </p:nvSpPr>
        <p:spPr>
          <a:xfrm>
            <a:off x="1" y="1343025"/>
            <a:ext cx="5095876" cy="3848100"/>
          </a:xfrm>
          <a:solidFill>
            <a:schemeClr val="tx1">
              <a:alpha val="75000"/>
            </a:schemeClr>
          </a:solidFill>
        </p:spPr>
        <p:txBody>
          <a:bodyPr lIns="360000" anchor="ctr">
            <a:normAutofit/>
          </a:bodyPr>
          <a:lstStyle>
            <a:lvl1pPr algn="l">
              <a:defRPr sz="3600">
                <a:solidFill>
                  <a:schemeClr val="bg1"/>
                </a:solidFill>
              </a:defRPr>
            </a:lvl1pPr>
          </a:lstStyle>
          <a:p>
            <a:r>
              <a:rPr lang="en-AU" dirty="0"/>
              <a:t>Alternative Image Caption</a:t>
            </a:r>
            <a:endParaRPr lang="en-US" dirty="0"/>
          </a:p>
        </p:txBody>
      </p:sp>
    </p:spTree>
    <p:extLst>
      <p:ext uri="{BB962C8B-B14F-4D97-AF65-F5344CB8AC3E}">
        <p14:creationId xmlns:p14="http://schemas.microsoft.com/office/powerpoint/2010/main" val="3014611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Blocks">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54430"/>
            <a:ext cx="12192000" cy="6803570"/>
          </a:xfrm>
        </p:spPr>
        <p:txBody>
          <a:bodyPr/>
          <a:lstStyle/>
          <a:p>
            <a:r>
              <a:rPr lang="en-US"/>
              <a:t>Click icon to add picture</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a:effectLst/>
        </p:spPr>
      </p:pic>
      <p:sp>
        <p:nvSpPr>
          <p:cNvPr id="4" name="Title 3"/>
          <p:cNvSpPr>
            <a:spLocks noGrp="1"/>
          </p:cNvSpPr>
          <p:nvPr>
            <p:ph type="title"/>
          </p:nvPr>
        </p:nvSpPr>
        <p:spPr>
          <a:xfrm>
            <a:off x="752902" y="1976590"/>
            <a:ext cx="10686196" cy="2176309"/>
          </a:xfrm>
          <a:solidFill>
            <a:schemeClr val="tx1">
              <a:alpha val="75000"/>
            </a:schemeClr>
          </a:solidFill>
        </p:spPr>
        <p:txBody>
          <a:bodyPr lIns="720000" tIns="46800" rIns="720000" anchor="ctr">
            <a:normAutofit/>
          </a:bodyPr>
          <a:lstStyle>
            <a:lvl1pPr algn="ctr">
              <a:defRPr sz="32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3" hasCustomPrompt="1"/>
          </p:nvPr>
        </p:nvSpPr>
        <p:spPr>
          <a:xfrm>
            <a:off x="752902" y="4257676"/>
            <a:ext cx="10686196" cy="676274"/>
          </a:xfrm>
        </p:spPr>
        <p:txBody>
          <a:bodyPr anchor="ctr">
            <a:noAutofit/>
          </a:bodyPr>
          <a:lstStyle>
            <a:lvl1pPr algn="r">
              <a:defRPr sz="1800"/>
            </a:lvl1pPr>
            <a:lvl2pPr algn="r">
              <a:defRPr sz="1800"/>
            </a:lvl2pPr>
            <a:lvl3pPr algn="r">
              <a:defRPr sz="1800"/>
            </a:lvl3pPr>
            <a:lvl4pPr algn="r">
              <a:defRPr sz="1800"/>
            </a:lvl4pPr>
            <a:lvl5pPr algn="r">
              <a:defRPr sz="1800"/>
            </a:lvl5pPr>
          </a:lstStyle>
          <a:p>
            <a:pPr lvl="0"/>
            <a:r>
              <a:rPr lang="en-US" dirty="0"/>
              <a:t>Speaker, Company</a:t>
            </a:r>
          </a:p>
        </p:txBody>
      </p:sp>
    </p:spTree>
    <p:extLst>
      <p:ext uri="{BB962C8B-B14F-4D97-AF65-F5344CB8AC3E}">
        <p14:creationId xmlns:p14="http://schemas.microsoft.com/office/powerpoint/2010/main" val="2070058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tement Blocks">
    <p:spTree>
      <p:nvGrpSpPr>
        <p:cNvPr id="1" name=""/>
        <p:cNvGrpSpPr/>
        <p:nvPr/>
      </p:nvGrpSpPr>
      <p:grpSpPr>
        <a:xfrm>
          <a:off x="0" y="0"/>
          <a:ext cx="0" cy="0"/>
          <a:chOff x="0" y="0"/>
          <a:chExt cx="0" cy="0"/>
        </a:xfrm>
      </p:grpSpPr>
      <p:sp>
        <p:nvSpPr>
          <p:cNvPr id="2" name="Title 1"/>
          <p:cNvSpPr>
            <a:spLocks noGrp="1"/>
          </p:cNvSpPr>
          <p:nvPr>
            <p:ph type="title"/>
          </p:nvPr>
        </p:nvSpPr>
        <p:spPr>
          <a:xfrm>
            <a:off x="752902" y="368968"/>
            <a:ext cx="10686196" cy="6222332"/>
          </a:xfrm>
        </p:spPr>
        <p:txBody>
          <a:bodyPr anchor="ctr">
            <a:normAutofit/>
          </a:bodyPr>
          <a:lstStyle>
            <a:lvl1pPr algn="ctr">
              <a:defRPr sz="3600"/>
            </a:lvl1pPr>
          </a:lstStyle>
          <a:p>
            <a:r>
              <a:rPr lang="en-US"/>
              <a:t>Click to edit Master title style</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a:effectLst/>
        </p:spPr>
      </p:pic>
    </p:spTree>
    <p:extLst>
      <p:ext uri="{BB962C8B-B14F-4D97-AF65-F5344CB8AC3E}">
        <p14:creationId xmlns:p14="http://schemas.microsoft.com/office/powerpoint/2010/main" val="2080831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52902" y="1689100"/>
            <a:ext cx="5095239" cy="4568825"/>
          </a:xfrm>
        </p:spPr>
        <p:txBody>
          <a:bodyPr rIns="180000"/>
          <a:lstStyle>
            <a:lvl1pPr marL="288000" indent="-288000">
              <a:spcBef>
                <a:spcPts val="0"/>
              </a:spcBef>
              <a:buFont typeface="Arial" panose="020B0604020202020204" pitchFamily="34" charset="0"/>
              <a:buChar char="•"/>
              <a:defRPr sz="2400" baseline="0"/>
            </a:lvl1pPr>
          </a:lstStyle>
          <a:p>
            <a:pPr lvl="0"/>
            <a:r>
              <a:rPr lang="en-AU" dirty="0"/>
              <a:t>Cake is better because they are soft and sweet</a:t>
            </a:r>
          </a:p>
          <a:p>
            <a:pPr lvl="0"/>
            <a:endParaRPr lang="en-US" dirty="0"/>
          </a:p>
        </p:txBody>
      </p:sp>
      <p:sp>
        <p:nvSpPr>
          <p:cNvPr id="4" name="Text Placeholder 5"/>
          <p:cNvSpPr>
            <a:spLocks noGrp="1"/>
          </p:cNvSpPr>
          <p:nvPr>
            <p:ph type="body" sz="quarter" idx="13" hasCustomPrompt="1"/>
          </p:nvPr>
        </p:nvSpPr>
        <p:spPr>
          <a:xfrm>
            <a:off x="6343650" y="1689100"/>
            <a:ext cx="5095448" cy="4568825"/>
          </a:xfrm>
        </p:spPr>
        <p:txBody>
          <a:bodyPr rIns="180000">
            <a:normAutofit/>
          </a:bodyPr>
          <a:lstStyle>
            <a:lvl1pPr marL="288000" indent="-288000">
              <a:spcBef>
                <a:spcPts val="0"/>
              </a:spcBef>
              <a:buFont typeface="Arial" panose="020B0604020202020204" pitchFamily="34" charset="0"/>
              <a:buChar char="•"/>
              <a:defRPr sz="2400" baseline="0"/>
            </a:lvl1pPr>
          </a:lstStyle>
          <a:p>
            <a:pPr lvl="0"/>
            <a:r>
              <a:rPr lang="en-AU" dirty="0"/>
              <a:t>Pie is better because they are meaty and full of gravy. Oh my god, I love gravy.</a:t>
            </a:r>
            <a:endParaRPr lang="en-US" dirty="0"/>
          </a:p>
        </p:txBody>
      </p:sp>
      <p:sp>
        <p:nvSpPr>
          <p:cNvPr id="3" name="Footer Placeholder 2"/>
          <p:cNvSpPr>
            <a:spLocks noGrp="1"/>
          </p:cNvSpPr>
          <p:nvPr>
            <p:ph type="ftr" sz="quarter" idx="14"/>
          </p:nvPr>
        </p:nvSpPr>
        <p:spPr/>
        <p:txBody>
          <a:bodyPr/>
          <a:lstStyle/>
          <a:p>
            <a:r>
              <a:rPr lang="en-AU" dirty="0"/>
              <a:t>Join the Conversation #</a:t>
            </a:r>
            <a:r>
              <a:rPr lang="en-AU" dirty="0" err="1"/>
              <a:t>TwitterTag</a:t>
            </a:r>
            <a:r>
              <a:rPr lang="en-AU" dirty="0"/>
              <a:t> @</a:t>
            </a:r>
            <a:r>
              <a:rPr lang="en-AU" dirty="0" err="1"/>
              <a:t>jernej_kavka</a:t>
            </a: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4116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s Cons">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6343650" y="1689100"/>
            <a:ext cx="5095448" cy="4549775"/>
          </a:xfrm>
        </p:spPr>
        <p:txBody>
          <a:bodyPr rIns="180000"/>
          <a:lstStyle>
            <a:lvl1pPr marL="288000" indent="-288000">
              <a:spcBef>
                <a:spcPts val="0"/>
              </a:spcBef>
              <a:buFontTx/>
              <a:buBlip>
                <a:blip r:embed="rId2"/>
              </a:buBlip>
              <a:defRPr sz="2400" baseline="0"/>
            </a:lvl1pPr>
          </a:lstStyle>
          <a:p>
            <a:pPr lvl="0"/>
            <a:r>
              <a:rPr lang="en-AU" dirty="0"/>
              <a:t>Cons</a:t>
            </a:r>
          </a:p>
          <a:p>
            <a:pPr lvl="0"/>
            <a:endParaRPr lang="en-US" dirty="0"/>
          </a:p>
        </p:txBody>
      </p:sp>
      <p:sp>
        <p:nvSpPr>
          <p:cNvPr id="5" name="Text Placeholder 5"/>
          <p:cNvSpPr>
            <a:spLocks noGrp="1"/>
          </p:cNvSpPr>
          <p:nvPr>
            <p:ph type="body" sz="quarter" idx="14" hasCustomPrompt="1"/>
          </p:nvPr>
        </p:nvSpPr>
        <p:spPr>
          <a:xfrm>
            <a:off x="752902" y="1689100"/>
            <a:ext cx="5095239" cy="4549775"/>
          </a:xfrm>
        </p:spPr>
        <p:txBody>
          <a:bodyPr rIns="180000">
            <a:normAutofit/>
          </a:bodyPr>
          <a:lstStyle>
            <a:lvl1pPr marL="288000" indent="-288000">
              <a:spcBef>
                <a:spcPts val="0"/>
              </a:spcBef>
              <a:buFontTx/>
              <a:buBlip>
                <a:blip r:embed="rId3"/>
              </a:buBlip>
              <a:defRPr sz="2400" baseline="0"/>
            </a:lvl1pPr>
          </a:lstStyle>
          <a:p>
            <a:pPr lvl="0"/>
            <a:r>
              <a:rPr lang="en-AU" dirty="0"/>
              <a:t>Pros</a:t>
            </a:r>
            <a:endParaRPr lang="en-US" dirty="0"/>
          </a:p>
        </p:txBody>
      </p:sp>
      <p:sp>
        <p:nvSpPr>
          <p:cNvPr id="3" name="Footer Placeholder 2"/>
          <p:cNvSpPr>
            <a:spLocks noGrp="1"/>
          </p:cNvSpPr>
          <p:nvPr>
            <p:ph type="ftr" sz="quarter" idx="15"/>
          </p:nvPr>
        </p:nvSpPr>
        <p:spPr/>
        <p:txBody>
          <a:bodyPr/>
          <a:lstStyle/>
          <a:p>
            <a:r>
              <a:rPr lang="en-AU" dirty="0"/>
              <a:t>Join the Conversation #</a:t>
            </a:r>
            <a:r>
              <a:rPr lang="en-AU" dirty="0" err="1"/>
              <a:t>TwitterTag</a:t>
            </a:r>
            <a:r>
              <a:rPr lang="en-AU" dirty="0"/>
              <a:t> @</a:t>
            </a:r>
            <a:r>
              <a:rPr lang="en-AU" dirty="0" err="1"/>
              <a:t>jernej_kavka</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559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52902" y="1689099"/>
            <a:ext cx="3352799" cy="4557711"/>
          </a:xfrm>
        </p:spPr>
        <p:txBody>
          <a:bodyPr lIns="180000" rIns="180000"/>
          <a:lstStyle>
            <a:lvl1pPr marL="288000" indent="-288000">
              <a:spcBef>
                <a:spcPts val="0"/>
              </a:spcBef>
              <a:buFont typeface="Arial" panose="020B0604020202020204" pitchFamily="34" charset="0"/>
              <a:buChar char="•"/>
              <a:defRPr sz="2400" baseline="0"/>
            </a:lvl1pPr>
          </a:lstStyle>
          <a:p>
            <a:pPr lvl="0"/>
            <a:r>
              <a:rPr lang="en-AU" dirty="0"/>
              <a:t>Cake</a:t>
            </a:r>
          </a:p>
          <a:p>
            <a:pPr lvl="0"/>
            <a:endParaRPr lang="en-US" dirty="0"/>
          </a:p>
        </p:txBody>
      </p:sp>
      <p:sp>
        <p:nvSpPr>
          <p:cNvPr id="5" name="Text Placeholder 5"/>
          <p:cNvSpPr>
            <a:spLocks noGrp="1"/>
          </p:cNvSpPr>
          <p:nvPr>
            <p:ph type="body" sz="quarter" idx="14" hasCustomPrompt="1"/>
          </p:nvPr>
        </p:nvSpPr>
        <p:spPr>
          <a:xfrm>
            <a:off x="4419601" y="1689100"/>
            <a:ext cx="3352799" cy="4557711"/>
          </a:xfrm>
        </p:spPr>
        <p:txBody>
          <a:bodyPr lIns="180000" rIns="180000"/>
          <a:lstStyle>
            <a:lvl1pPr marL="288000" indent="-288000">
              <a:spcBef>
                <a:spcPts val="0"/>
              </a:spcBef>
              <a:buFont typeface="Arial" panose="020B0604020202020204" pitchFamily="34" charset="0"/>
              <a:buChar char="•"/>
              <a:defRPr sz="2400" baseline="0"/>
            </a:lvl1pPr>
          </a:lstStyle>
          <a:p>
            <a:pPr lvl="0"/>
            <a:r>
              <a:rPr lang="en-AU" dirty="0"/>
              <a:t>Pie</a:t>
            </a:r>
          </a:p>
          <a:p>
            <a:pPr lvl="0"/>
            <a:endParaRPr lang="en-US" dirty="0"/>
          </a:p>
        </p:txBody>
      </p:sp>
      <p:sp>
        <p:nvSpPr>
          <p:cNvPr id="7" name="Text Placeholder 5"/>
          <p:cNvSpPr>
            <a:spLocks noGrp="1"/>
          </p:cNvSpPr>
          <p:nvPr>
            <p:ph type="body" sz="quarter" idx="15" hasCustomPrompt="1"/>
          </p:nvPr>
        </p:nvSpPr>
        <p:spPr>
          <a:xfrm>
            <a:off x="8086299" y="1689100"/>
            <a:ext cx="3352799" cy="4557711"/>
          </a:xfrm>
        </p:spPr>
        <p:txBody>
          <a:bodyPr lIns="180000" rIns="180000"/>
          <a:lstStyle>
            <a:lvl1pPr marL="288000" indent="-288000">
              <a:spcBef>
                <a:spcPts val="0"/>
              </a:spcBef>
              <a:buFont typeface="Arial" panose="020B0604020202020204" pitchFamily="34" charset="0"/>
              <a:buChar char="•"/>
              <a:defRPr sz="2400" baseline="0"/>
            </a:lvl1pPr>
          </a:lstStyle>
          <a:p>
            <a:pPr lvl="0"/>
            <a:r>
              <a:rPr lang="en-AU" dirty="0"/>
              <a:t>New Contestant Appears</a:t>
            </a:r>
          </a:p>
          <a:p>
            <a:pPr lvl="0"/>
            <a:endParaRPr lang="en-US" dirty="0"/>
          </a:p>
        </p:txBody>
      </p:sp>
      <p:sp>
        <p:nvSpPr>
          <p:cNvPr id="3" name="Footer Placeholder 2"/>
          <p:cNvSpPr>
            <a:spLocks noGrp="1"/>
          </p:cNvSpPr>
          <p:nvPr>
            <p:ph type="ftr" sz="quarter" idx="16"/>
          </p:nvPr>
        </p:nvSpPr>
        <p:spPr/>
        <p:txBody>
          <a:bodyPr/>
          <a:lstStyle/>
          <a:p>
            <a:r>
              <a:rPr lang="en-AU" dirty="0"/>
              <a:t>Join the Conversation #</a:t>
            </a:r>
            <a:r>
              <a:rPr lang="en-AU" dirty="0" err="1"/>
              <a:t>TwitterTag</a:t>
            </a:r>
            <a:r>
              <a:rPr lang="en-AU" dirty="0"/>
              <a:t> @</a:t>
            </a:r>
            <a:r>
              <a:rPr lang="en-AU" dirty="0" err="1"/>
              <a:t>jernej_kavka</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4855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Title 12"/>
          <p:cNvSpPr>
            <a:spLocks noGrp="1"/>
          </p:cNvSpPr>
          <p:nvPr>
            <p:ph type="title"/>
          </p:nvPr>
        </p:nvSpPr>
        <p:spPr/>
        <p:txBody>
          <a:bodyPr tIns="46800" bIns="46800"/>
          <a:lstStyle/>
          <a:p>
            <a:r>
              <a:rPr lang="en-US"/>
              <a:t>Click to edit Master title style</a:t>
            </a:r>
          </a:p>
        </p:txBody>
      </p:sp>
      <p:sp>
        <p:nvSpPr>
          <p:cNvPr id="15" name="Text Placeholder 14"/>
          <p:cNvSpPr>
            <a:spLocks noGrp="1"/>
          </p:cNvSpPr>
          <p:nvPr>
            <p:ph type="body" sz="quarter" idx="15"/>
          </p:nvPr>
        </p:nvSpPr>
        <p:spPr>
          <a:xfrm>
            <a:off x="752902" y="1828801"/>
            <a:ext cx="10600898" cy="4391024"/>
          </a:xfrm>
        </p:spPr>
        <p:txBody>
          <a:bodyPr tIns="46800" bIns="46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6"/>
          </p:nvPr>
        </p:nvSpPr>
        <p:spPr/>
        <p:txBody>
          <a:bodyPr/>
          <a:lstStyle/>
          <a:p>
            <a:r>
              <a:rPr lang="en-AU" dirty="0"/>
              <a:t>Join the Conversation #</a:t>
            </a:r>
            <a:r>
              <a:rPr lang="en-AU" dirty="0" err="1"/>
              <a:t>TwitterTag</a:t>
            </a:r>
            <a:r>
              <a:rPr lang="en-AU" dirty="0"/>
              <a:t> @</a:t>
            </a:r>
            <a:r>
              <a:rPr lang="en-AU" dirty="0" err="1"/>
              <a:t>jernej_kavka</a:t>
            </a:r>
            <a:endParaRPr lang="en-US" dirty="0"/>
          </a:p>
        </p:txBody>
      </p:sp>
    </p:spTree>
    <p:extLst>
      <p:ext uri="{BB962C8B-B14F-4D97-AF65-F5344CB8AC3E}">
        <p14:creationId xmlns:p14="http://schemas.microsoft.com/office/powerpoint/2010/main" val="2169816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Half)">
    <p:spTree>
      <p:nvGrpSpPr>
        <p:cNvPr id="1" name=""/>
        <p:cNvGrpSpPr/>
        <p:nvPr/>
      </p:nvGrpSpPr>
      <p:grpSpPr>
        <a:xfrm>
          <a:off x="0" y="0"/>
          <a:ext cx="0" cy="0"/>
          <a:chOff x="0" y="0"/>
          <a:chExt cx="0" cy="0"/>
        </a:xfrm>
      </p:grpSpPr>
      <p:sp>
        <p:nvSpPr>
          <p:cNvPr id="2" name="Title 1"/>
          <p:cNvSpPr>
            <a:spLocks noGrp="1"/>
          </p:cNvSpPr>
          <p:nvPr>
            <p:ph type="title"/>
          </p:nvPr>
        </p:nvSpPr>
        <p:spPr>
          <a:xfrm>
            <a:off x="752902" y="368968"/>
            <a:ext cx="4268277" cy="2671011"/>
          </a:xfrm>
        </p:spPr>
        <p:txBody>
          <a:bodyPr lIns="180000" tIns="46800" rIns="180000" bIns="46800" anchor="b"/>
          <a:lstStyle/>
          <a:p>
            <a:r>
              <a:rPr lang="en-US"/>
              <a:t>Click to edit Master title style</a:t>
            </a:r>
            <a:endParaRPr lang="en-US" dirty="0"/>
          </a:p>
        </p:txBody>
      </p:sp>
      <p:sp>
        <p:nvSpPr>
          <p:cNvPr id="5" name="Text Placeholder 4"/>
          <p:cNvSpPr>
            <a:spLocks noGrp="1"/>
          </p:cNvSpPr>
          <p:nvPr>
            <p:ph type="body" sz="quarter" idx="14"/>
          </p:nvPr>
        </p:nvSpPr>
        <p:spPr>
          <a:xfrm>
            <a:off x="752475" y="3162300"/>
            <a:ext cx="4268788" cy="3057525"/>
          </a:xfrm>
        </p:spPr>
        <p:txBody>
          <a:bodyPr>
            <a:normAutofit/>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5"/>
          </p:nvPr>
        </p:nvSpPr>
        <p:spPr>
          <a:xfrm>
            <a:off x="752475" y="6356350"/>
            <a:ext cx="4268704" cy="365125"/>
          </a:xfrm>
        </p:spPr>
        <p:txBody>
          <a:bodyPr/>
          <a:lstStyle>
            <a:lvl1pPr algn="l">
              <a:defRPr/>
            </a:lvl1pPr>
          </a:lstStyle>
          <a:p>
            <a:r>
              <a:rPr lang="en-AU" dirty="0"/>
              <a:t>Join the Conversation #</a:t>
            </a:r>
            <a:r>
              <a:rPr lang="en-AU" dirty="0" err="1"/>
              <a:t>TwitterTag</a:t>
            </a:r>
            <a:r>
              <a:rPr lang="en-AU" dirty="0"/>
              <a:t> @</a:t>
            </a:r>
            <a:r>
              <a:rPr lang="en-AU" dirty="0" err="1"/>
              <a:t>jernej_kavka</a:t>
            </a:r>
            <a:endParaRPr lang="en-US" dirty="0"/>
          </a:p>
        </p:txBody>
      </p:sp>
    </p:spTree>
    <p:extLst>
      <p:ext uri="{BB962C8B-B14F-4D97-AF65-F5344CB8AC3E}">
        <p14:creationId xmlns:p14="http://schemas.microsoft.com/office/powerpoint/2010/main" val="312475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r>
              <a:rPr lang="en-AU" dirty="0"/>
              <a:t>Join the Conversation #</a:t>
            </a:r>
            <a:r>
              <a:rPr lang="en-AU" dirty="0" err="1"/>
              <a:t>TwitterTag</a:t>
            </a:r>
            <a:r>
              <a:rPr lang="en-AU" dirty="0"/>
              <a:t> @</a:t>
            </a:r>
            <a:r>
              <a:rPr lang="en-AU" dirty="0" err="1"/>
              <a:t>jernej_kavka</a:t>
            </a:r>
            <a:endParaRPr lang="en-US" dirty="0"/>
          </a:p>
        </p:txBody>
      </p:sp>
      <p:sp>
        <p:nvSpPr>
          <p:cNvPr id="7" name="Text Placeholder 6"/>
          <p:cNvSpPr>
            <a:spLocks noGrp="1"/>
          </p:cNvSpPr>
          <p:nvPr>
            <p:ph type="body" sz="quarter" idx="14"/>
          </p:nvPr>
        </p:nvSpPr>
        <p:spPr>
          <a:xfrm>
            <a:off x="752902" y="368300"/>
            <a:ext cx="10686196" cy="5861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82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dirty="0"/>
              <a:t>Join the Conversation #</a:t>
            </a:r>
            <a:r>
              <a:rPr lang="en-AU" dirty="0" err="1"/>
              <a:t>TwitterTag</a:t>
            </a:r>
            <a:r>
              <a:rPr lang="en-AU" dirty="0"/>
              <a:t> @</a:t>
            </a:r>
            <a:r>
              <a:rPr lang="en-AU" dirty="0" err="1"/>
              <a:t>jernej_kavka</a:t>
            </a:r>
            <a:endParaRPr lang="en-US" dirty="0"/>
          </a:p>
        </p:txBody>
      </p:sp>
    </p:spTree>
    <p:extLst>
      <p:ext uri="{BB962C8B-B14F-4D97-AF65-F5344CB8AC3E}">
        <p14:creationId xmlns:p14="http://schemas.microsoft.com/office/powerpoint/2010/main" val="218947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Video">
    <p:spTree>
      <p:nvGrpSpPr>
        <p:cNvPr id="1" name=""/>
        <p:cNvGrpSpPr/>
        <p:nvPr/>
      </p:nvGrpSpPr>
      <p:grpSpPr>
        <a:xfrm>
          <a:off x="0" y="0"/>
          <a:ext cx="0" cy="0"/>
          <a:chOff x="0" y="0"/>
          <a:chExt cx="0" cy="0"/>
        </a:xfrm>
      </p:grpSpPr>
      <p:pic>
        <p:nvPicPr>
          <p:cNvPr id="5" name="Black_lines_v03">
            <a:hlinkClick r:id="" action="ppaction://media"/>
          </p:cNvPr>
          <p:cNvPicPr>
            <a:picLocks noChangeAspect="1"/>
          </p:cNvPicPr>
          <p:nvPr userDrawn="1">
            <a:videoFile r:link="rId2"/>
            <p:extLst>
              <p:ext uri="{DAA4B4D4-6D71-4841-9C94-3DE7FCFB9230}">
                <p14:media xmlns:p14="http://schemas.microsoft.com/office/powerpoint/2010/main" r:embed="rId1">
                  <p14:fade in="1000" out="500"/>
                </p14:media>
              </p:ext>
            </p:extLst>
          </p:nvPr>
        </p:nvPicPr>
        <p:blipFill>
          <a:blip r:embed="rId4"/>
          <a:stretch>
            <a:fillRect/>
          </a:stretch>
        </p:blipFill>
        <p:spPr>
          <a:xfrm>
            <a:off x="0" y="63500"/>
            <a:ext cx="12192000" cy="6858000"/>
          </a:xfrm>
          <a:prstGeom prst="rect">
            <a:avLst/>
          </a:prstGeom>
        </p:spPr>
      </p:pic>
      <p:sp>
        <p:nvSpPr>
          <p:cNvPr id="3" name="Subtitle 2"/>
          <p:cNvSpPr>
            <a:spLocks noGrp="1"/>
          </p:cNvSpPr>
          <p:nvPr>
            <p:ph type="subTitle" idx="1"/>
          </p:nvPr>
        </p:nvSpPr>
        <p:spPr>
          <a:xfrm>
            <a:off x="5268035" y="5355458"/>
            <a:ext cx="6923965" cy="552972"/>
          </a:xfrm>
          <a:solidFill>
            <a:schemeClr val="tx1">
              <a:alpha val="75000"/>
            </a:schemeClr>
          </a:solidFill>
        </p:spPr>
        <p:txBody>
          <a:bodyPr lIns="180000" tIns="90000" rIns="180000" bIns="90000" anchor="ctr">
            <a:normAutofit/>
          </a:bodyPr>
          <a:lstStyle>
            <a:lvl1pPr marL="0" indent="0" algn="l">
              <a:lnSpc>
                <a:spcPct val="100000"/>
              </a:lnSpc>
              <a:buNone/>
              <a:defRPr sz="180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dirty="0"/>
          </a:p>
        </p:txBody>
      </p:sp>
      <p:sp>
        <p:nvSpPr>
          <p:cNvPr id="2" name="Title 1"/>
          <p:cNvSpPr>
            <a:spLocks noGrp="1"/>
          </p:cNvSpPr>
          <p:nvPr>
            <p:ph type="title" hasCustomPrompt="1"/>
          </p:nvPr>
        </p:nvSpPr>
        <p:spPr>
          <a:xfrm>
            <a:off x="5268035" y="1343025"/>
            <a:ext cx="6923965" cy="3848100"/>
          </a:xfrm>
          <a:solidFill>
            <a:schemeClr val="tx1">
              <a:alpha val="75000"/>
            </a:schemeClr>
          </a:solidFill>
        </p:spPr>
        <p:txBody>
          <a:bodyPr lIns="180000" anchor="ctr">
            <a:normAutofit/>
          </a:bodyPr>
          <a:lstStyle>
            <a:lvl1pPr>
              <a:defRPr>
                <a:solidFill>
                  <a:schemeClr val="bg1"/>
                </a:solidFill>
              </a:defRPr>
            </a:lvl1pPr>
          </a:lstStyle>
          <a:p>
            <a:r>
              <a:rPr lang="en-US" dirty="0"/>
              <a:t>Presentation</a:t>
            </a:r>
            <a:br>
              <a:rPr lang="en-US" baseline="0" dirty="0"/>
            </a:br>
            <a:r>
              <a:rPr lang="en-AU" baseline="0" dirty="0"/>
              <a:t>Title with Video</a:t>
            </a:r>
            <a:endParaRPr lang="en-US" dirty="0"/>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a:effectLst/>
        </p:spPr>
      </p:pic>
      <p:sp>
        <p:nvSpPr>
          <p:cNvPr id="6" name="Footer Placeholder 5"/>
          <p:cNvSpPr>
            <a:spLocks noGrp="1"/>
          </p:cNvSpPr>
          <p:nvPr>
            <p:ph type="ftr" sz="quarter" idx="10"/>
          </p:nvPr>
        </p:nvSpPr>
        <p:spPr/>
        <p:txBody>
          <a:bodyPr/>
          <a:lstStyle/>
          <a:p>
            <a:r>
              <a:rPr lang="en-AU" dirty="0"/>
              <a:t>Join the Conversation #</a:t>
            </a:r>
            <a:r>
              <a:rPr lang="en-AU" dirty="0" err="1"/>
              <a:t>TwitterTag</a:t>
            </a:r>
            <a:r>
              <a:rPr lang="en-AU" dirty="0"/>
              <a:t> @</a:t>
            </a:r>
            <a:r>
              <a:rPr lang="en-AU" dirty="0" err="1"/>
              <a:t>jernej_kavka</a:t>
            </a:r>
            <a:endParaRPr lang="en-US" dirty="0"/>
          </a:p>
        </p:txBody>
      </p:sp>
    </p:spTree>
    <p:extLst>
      <p:ext uri="{BB962C8B-B14F-4D97-AF65-F5344CB8AC3E}">
        <p14:creationId xmlns:p14="http://schemas.microsoft.com/office/powerpoint/2010/main" val="116680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3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senter Nam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268036" y="1690688"/>
            <a:ext cx="6171061" cy="610035"/>
          </a:xfrm>
          <a:noFill/>
        </p:spPr>
        <p:txBody>
          <a:bodyPr lIns="180000" tIns="90000" rIns="180000" bIns="90000" anchor="t">
            <a:normAutofit/>
          </a:bodyPr>
          <a:lstStyle>
            <a:lvl1pPr marL="0" indent="0" algn="l">
              <a:lnSpc>
                <a:spcPct val="100000"/>
              </a:lnSpc>
              <a:buNone/>
              <a:defRPr sz="18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Credentials, qualifications, </a:t>
            </a:r>
            <a:r>
              <a:rPr lang="en-US" dirty="0" err="1"/>
              <a:t>etc</a:t>
            </a: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
        <p:nvSpPr>
          <p:cNvPr id="10" name="Picture Placeholder 4"/>
          <p:cNvSpPr>
            <a:spLocks noGrp="1"/>
          </p:cNvSpPr>
          <p:nvPr>
            <p:ph type="pic" sz="quarter" idx="13"/>
          </p:nvPr>
        </p:nvSpPr>
        <p:spPr>
          <a:xfrm>
            <a:off x="0" y="54592"/>
            <a:ext cx="5095876" cy="6803408"/>
          </a:xfrm>
          <a:solidFill>
            <a:schemeClr val="tx1">
              <a:lumMod val="65000"/>
              <a:lumOff val="35000"/>
            </a:schemeClr>
          </a:solidFill>
        </p:spPr>
        <p:txBody>
          <a:bodyPr/>
          <a:lstStyle>
            <a:lvl1pPr marL="0" indent="0">
              <a:buNone/>
              <a:defRPr/>
            </a:lvl1pPr>
          </a:lstStyle>
          <a:p>
            <a:r>
              <a:rPr lang="en-US"/>
              <a:t>Click icon to add picture</a:t>
            </a:r>
            <a:endParaRPr lang="en-US" dirty="0"/>
          </a:p>
        </p:txBody>
      </p:sp>
      <p:sp>
        <p:nvSpPr>
          <p:cNvPr id="4" name="Title 3"/>
          <p:cNvSpPr>
            <a:spLocks noGrp="1"/>
          </p:cNvSpPr>
          <p:nvPr>
            <p:ph type="title"/>
          </p:nvPr>
        </p:nvSpPr>
        <p:spPr>
          <a:xfrm>
            <a:off x="5268037" y="368968"/>
            <a:ext cx="6171060" cy="1321720"/>
          </a:xfrm>
        </p:spPr>
        <p:txBody>
          <a:bodyPr/>
          <a:lstStyle/>
          <a:p>
            <a:r>
              <a:rPr lang="en-US"/>
              <a:t>Click to edit Master title style</a:t>
            </a:r>
          </a:p>
        </p:txBody>
      </p:sp>
      <p:sp>
        <p:nvSpPr>
          <p:cNvPr id="8" name="Text Placeholder 7"/>
          <p:cNvSpPr>
            <a:spLocks noGrp="1"/>
          </p:cNvSpPr>
          <p:nvPr>
            <p:ph type="body" sz="quarter" idx="15"/>
          </p:nvPr>
        </p:nvSpPr>
        <p:spPr>
          <a:xfrm>
            <a:off x="5267325" y="2300724"/>
            <a:ext cx="6171773" cy="3947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6"/>
          </p:nvPr>
        </p:nvSpPr>
        <p:spPr>
          <a:xfrm>
            <a:off x="5267324" y="6356350"/>
            <a:ext cx="6171773" cy="365125"/>
          </a:xfrm>
        </p:spPr>
        <p:txBody>
          <a:bodyPr/>
          <a:lstStyle>
            <a:lvl1pPr algn="l">
              <a:defRPr/>
            </a:lvl1pPr>
          </a:lstStyle>
          <a:p>
            <a:r>
              <a:rPr lang="en-AU" dirty="0"/>
              <a:t>Join the Conversation #</a:t>
            </a:r>
            <a:r>
              <a:rPr lang="en-AU" dirty="0" err="1"/>
              <a:t>TwitterTag</a:t>
            </a:r>
            <a:r>
              <a:rPr lang="en-AU" dirty="0"/>
              <a:t> @</a:t>
            </a:r>
            <a:r>
              <a:rPr lang="en-AU" dirty="0" err="1"/>
              <a:t>jernej_kavka</a:t>
            </a:r>
            <a:endParaRPr lang="en-US" dirty="0"/>
          </a:p>
        </p:txBody>
      </p:sp>
    </p:spTree>
    <p:extLst>
      <p:ext uri="{BB962C8B-B14F-4D97-AF65-F5344CB8AC3E}">
        <p14:creationId xmlns:p14="http://schemas.microsoft.com/office/powerpoint/2010/main" val="1857960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Image">
    <p:spTree>
      <p:nvGrpSpPr>
        <p:cNvPr id="1" name=""/>
        <p:cNvGrpSpPr/>
        <p:nvPr/>
      </p:nvGrpSpPr>
      <p:grpSpPr>
        <a:xfrm>
          <a:off x="0" y="0"/>
          <a:ext cx="0" cy="0"/>
          <a:chOff x="0" y="0"/>
          <a:chExt cx="0" cy="0"/>
        </a:xfrm>
      </p:grpSpPr>
      <p:sp>
        <p:nvSpPr>
          <p:cNvPr id="4" name="Picture Placeholder 4"/>
          <p:cNvSpPr>
            <a:spLocks noGrp="1"/>
          </p:cNvSpPr>
          <p:nvPr>
            <p:ph type="pic" sz="quarter" idx="11"/>
          </p:nvPr>
        </p:nvSpPr>
        <p:spPr>
          <a:xfrm>
            <a:off x="0" y="54592"/>
            <a:ext cx="5095876" cy="6803408"/>
          </a:xfrm>
          <a:solidFill>
            <a:schemeClr val="tx1">
              <a:lumMod val="65000"/>
              <a:lumOff val="35000"/>
            </a:schemeClr>
          </a:solidFill>
        </p:spPr>
        <p:txBody>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a:xfrm>
            <a:off x="5268036" y="368968"/>
            <a:ext cx="6171061" cy="1321720"/>
          </a:xfrm>
        </p:spPr>
        <p:txBody>
          <a:bodyPr/>
          <a:lstStyle/>
          <a:p>
            <a:r>
              <a:rPr lang="en-US"/>
              <a:t>Click to edit Master title style</a:t>
            </a:r>
            <a:endParaRPr lang="en-US" dirty="0"/>
          </a:p>
        </p:txBody>
      </p:sp>
      <p:sp>
        <p:nvSpPr>
          <p:cNvPr id="8" name="Text Placeholder 7"/>
          <p:cNvSpPr>
            <a:spLocks noGrp="1"/>
          </p:cNvSpPr>
          <p:nvPr>
            <p:ph type="body" sz="quarter" idx="14"/>
          </p:nvPr>
        </p:nvSpPr>
        <p:spPr>
          <a:xfrm>
            <a:off x="5267325" y="1828800"/>
            <a:ext cx="6171773"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5"/>
          </p:nvPr>
        </p:nvSpPr>
        <p:spPr>
          <a:xfrm>
            <a:off x="5267324" y="6356350"/>
            <a:ext cx="6171773" cy="365125"/>
          </a:xfrm>
        </p:spPr>
        <p:txBody>
          <a:bodyPr/>
          <a:lstStyle/>
          <a:p>
            <a:r>
              <a:rPr lang="en-AU" dirty="0"/>
              <a:t>Join the Conversation #</a:t>
            </a:r>
            <a:r>
              <a:rPr lang="en-AU" dirty="0" err="1"/>
              <a:t>TwitterTag</a:t>
            </a:r>
            <a:r>
              <a:rPr lang="en-AU" dirty="0"/>
              <a:t> @</a:t>
            </a:r>
            <a:r>
              <a:rPr lang="en-AU" dirty="0" err="1"/>
              <a:t>jernej_kavka</a:t>
            </a:r>
            <a:endParaRPr lang="en-US" dirty="0"/>
          </a:p>
        </p:txBody>
      </p:sp>
    </p:spTree>
    <p:extLst>
      <p:ext uri="{BB962C8B-B14F-4D97-AF65-F5344CB8AC3E}">
        <p14:creationId xmlns:p14="http://schemas.microsoft.com/office/powerpoint/2010/main" val="367715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9" name="Picture Placeholder 4"/>
          <p:cNvSpPr>
            <a:spLocks noGrp="1"/>
          </p:cNvSpPr>
          <p:nvPr>
            <p:ph type="pic" sz="quarter" idx="11"/>
          </p:nvPr>
        </p:nvSpPr>
        <p:spPr>
          <a:xfrm>
            <a:off x="0" y="54592"/>
            <a:ext cx="12192000" cy="6803408"/>
          </a:xfrm>
          <a:noFill/>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
        <p:nvSpPr>
          <p:cNvPr id="3" name="Subtitle 2"/>
          <p:cNvSpPr>
            <a:spLocks noGrp="1"/>
          </p:cNvSpPr>
          <p:nvPr>
            <p:ph type="subTitle" idx="1" hasCustomPrompt="1"/>
          </p:nvPr>
        </p:nvSpPr>
        <p:spPr>
          <a:xfrm>
            <a:off x="5268296" y="1080174"/>
            <a:ext cx="6923690" cy="703713"/>
          </a:xfrm>
          <a:solidFill>
            <a:schemeClr val="tx1">
              <a:alpha val="75000"/>
            </a:schemeClr>
          </a:solidFill>
        </p:spPr>
        <p:txBody>
          <a:bodyPr wrap="square" lIns="180000" rIns="180000" anchor="ctr">
            <a:normAutofit/>
          </a:bodyPr>
          <a:lstStyle>
            <a:lvl1pPr marL="0" indent="0" algn="l">
              <a:lnSpc>
                <a:spcPct val="100000"/>
              </a:lnSpc>
              <a:buNone/>
              <a:defRPr sz="180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Item #1</a:t>
            </a:r>
            <a:endParaRPr lang="en-AU" dirty="0"/>
          </a:p>
        </p:txBody>
      </p:sp>
      <p:sp>
        <p:nvSpPr>
          <p:cNvPr id="30" name="Text Placeholder 29"/>
          <p:cNvSpPr>
            <a:spLocks noGrp="1"/>
          </p:cNvSpPr>
          <p:nvPr>
            <p:ph type="body" sz="quarter" idx="15" hasCustomPrompt="1"/>
          </p:nvPr>
        </p:nvSpPr>
        <p:spPr>
          <a:xfrm>
            <a:off x="5268296" y="3576416"/>
            <a:ext cx="6923689" cy="703713"/>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AU" dirty="0"/>
              <a:t>Item #4</a:t>
            </a:r>
            <a:endParaRPr lang="en-US" dirty="0"/>
          </a:p>
        </p:txBody>
      </p:sp>
      <p:sp>
        <p:nvSpPr>
          <p:cNvPr id="34" name="Text Placeholder 33"/>
          <p:cNvSpPr>
            <a:spLocks noGrp="1"/>
          </p:cNvSpPr>
          <p:nvPr>
            <p:ph type="body" sz="quarter" idx="17" hasCustomPrompt="1"/>
          </p:nvPr>
        </p:nvSpPr>
        <p:spPr>
          <a:xfrm>
            <a:off x="5268036" y="2744336"/>
            <a:ext cx="6923964"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US" dirty="0"/>
              <a:t>Item #3</a:t>
            </a:r>
          </a:p>
        </p:txBody>
      </p:sp>
      <p:sp>
        <p:nvSpPr>
          <p:cNvPr id="36" name="Text Placeholder 35"/>
          <p:cNvSpPr>
            <a:spLocks noGrp="1"/>
          </p:cNvSpPr>
          <p:nvPr>
            <p:ph type="body" sz="quarter" idx="18" hasCustomPrompt="1"/>
          </p:nvPr>
        </p:nvSpPr>
        <p:spPr>
          <a:xfrm>
            <a:off x="5268036" y="4408497"/>
            <a:ext cx="6923964"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AU" dirty="0"/>
              <a:t>Item #5</a:t>
            </a:r>
            <a:endParaRPr lang="en-US" dirty="0"/>
          </a:p>
        </p:txBody>
      </p:sp>
      <p:sp>
        <p:nvSpPr>
          <p:cNvPr id="38" name="Text Placeholder 37"/>
          <p:cNvSpPr>
            <a:spLocks noGrp="1"/>
          </p:cNvSpPr>
          <p:nvPr>
            <p:ph type="body" sz="quarter" idx="19" hasCustomPrompt="1"/>
          </p:nvPr>
        </p:nvSpPr>
        <p:spPr>
          <a:xfrm>
            <a:off x="5268034" y="5240577"/>
            <a:ext cx="6923965" cy="703712"/>
          </a:xfrm>
          <a:solidFill>
            <a:schemeClr val="tx1">
              <a:alpha val="75000"/>
            </a:schemeClr>
          </a:solidFill>
        </p:spPr>
        <p:txBody>
          <a:bodyPr wrap="square" lIns="180000" rIns="180000" anchor="ctr">
            <a:normAutofit/>
          </a:bodyPr>
          <a:lstStyle>
            <a:lvl1pPr marL="0" indent="0">
              <a:lnSpc>
                <a:spcPct val="100000"/>
              </a:lnSpc>
              <a:buNone/>
              <a:defRPr sz="1800">
                <a:solidFill>
                  <a:schemeClr val="bg1"/>
                </a:solidFill>
              </a:defRPr>
            </a:lvl1pPr>
          </a:lstStyle>
          <a:p>
            <a:pPr lvl="0"/>
            <a:r>
              <a:rPr lang="en-US" dirty="0"/>
              <a:t>Item #6</a:t>
            </a:r>
          </a:p>
        </p:txBody>
      </p:sp>
      <p:sp>
        <p:nvSpPr>
          <p:cNvPr id="10" name="Text Placeholder 9"/>
          <p:cNvSpPr>
            <a:spLocks noGrp="1"/>
          </p:cNvSpPr>
          <p:nvPr>
            <p:ph type="body" sz="quarter" idx="20" hasCustomPrompt="1"/>
          </p:nvPr>
        </p:nvSpPr>
        <p:spPr>
          <a:xfrm>
            <a:off x="5268035" y="1912255"/>
            <a:ext cx="6923964" cy="703712"/>
          </a:xfrm>
          <a:solidFill>
            <a:schemeClr val="tx1">
              <a:alpha val="75000"/>
            </a:schemeClr>
          </a:solidFill>
        </p:spPr>
        <p:txBody>
          <a:bodyPr lIns="180000" rIns="180000" anchor="ctr" anchorCtr="0">
            <a:normAutofit/>
          </a:bodyPr>
          <a:lstStyle>
            <a:lvl1pPr marL="0" indent="0">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AU" dirty="0"/>
              <a:t>Item #2</a:t>
            </a:r>
            <a:endParaRPr lang="en-US" dirty="0"/>
          </a:p>
        </p:txBody>
      </p:sp>
      <p:sp>
        <p:nvSpPr>
          <p:cNvPr id="4" name="Title 3"/>
          <p:cNvSpPr>
            <a:spLocks noGrp="1"/>
          </p:cNvSpPr>
          <p:nvPr>
            <p:ph type="title"/>
          </p:nvPr>
        </p:nvSpPr>
        <p:spPr>
          <a:xfrm>
            <a:off x="752902" y="682790"/>
            <a:ext cx="4342975" cy="5689600"/>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2965849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alphaModFix amt="75000"/>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2903" y="367380"/>
            <a:ext cx="10686196" cy="1321720"/>
          </a:xfrm>
          <a:prstGeom prst="rect">
            <a:avLst/>
          </a:prstGeom>
          <a:noFill/>
          <a:effectLst/>
        </p:spPr>
        <p:txBody>
          <a:bodyPr vert="horz" lIns="180000" tIns="46800" rIns="180000" bIns="46800" rtlCol="0" anchor="b">
            <a:normAutofit/>
          </a:bodyPr>
          <a:lstStyle/>
          <a:p>
            <a:r>
              <a:rPr lang="en-US"/>
              <a:t>Click to edit Master title style</a:t>
            </a:r>
            <a:endParaRPr lang="en-AU" dirty="0"/>
          </a:p>
        </p:txBody>
      </p:sp>
      <p:sp>
        <p:nvSpPr>
          <p:cNvPr id="3" name="Text Placeholder 2"/>
          <p:cNvSpPr>
            <a:spLocks noGrp="1"/>
          </p:cNvSpPr>
          <p:nvPr>
            <p:ph type="body" idx="1"/>
          </p:nvPr>
        </p:nvSpPr>
        <p:spPr>
          <a:xfrm>
            <a:off x="752902" y="1825625"/>
            <a:ext cx="10686196" cy="4394200"/>
          </a:xfrm>
          <a:prstGeom prst="rect">
            <a:avLst/>
          </a:prstGeom>
        </p:spPr>
        <p:txBody>
          <a:bodyPr vert="horz" lIns="180000" tIns="46800" rIns="180000" bIns="4680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0" name="Rectangle 19"/>
          <p:cNvSpPr/>
          <p:nvPr userDrawn="1"/>
        </p:nvSpPr>
        <p:spPr>
          <a:xfrm>
            <a:off x="0" y="0"/>
            <a:ext cx="12192000" cy="54590"/>
          </a:xfrm>
          <a:prstGeom prst="rect">
            <a:avLst/>
          </a:prstGeom>
          <a:solidFill>
            <a:srgbClr val="CC4141"/>
          </a:solidFill>
          <a:ln>
            <a:noFill/>
          </a:ln>
          <a:effectLst>
            <a:outerShdw blurRad="12700" dist="12700" dir="5400000" algn="t"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3"/>
          </p:nvPr>
        </p:nvSpPr>
        <p:spPr>
          <a:xfrm>
            <a:off x="752902" y="6356350"/>
            <a:ext cx="10686196" cy="365125"/>
          </a:xfrm>
          <a:prstGeom prst="rect">
            <a:avLst/>
          </a:prstGeom>
        </p:spPr>
        <p:txBody>
          <a:bodyPr vert="horz" lIns="91440" tIns="45720" rIns="91440" bIns="45720" rtlCol="0" anchor="ctr"/>
          <a:lstStyle>
            <a:lvl1pPr algn="ctr">
              <a:defRPr sz="1200">
                <a:solidFill>
                  <a:schemeClr val="tx1"/>
                </a:solidFill>
              </a:defRPr>
            </a:lvl1pPr>
          </a:lstStyle>
          <a:p>
            <a:r>
              <a:rPr lang="en-AU" dirty="0"/>
              <a:t>Join the Conversation #</a:t>
            </a:r>
            <a:r>
              <a:rPr lang="en-AU" dirty="0" err="1"/>
              <a:t>TwitterTag</a:t>
            </a:r>
            <a:r>
              <a:rPr lang="en-AU" dirty="0"/>
              <a:t> @</a:t>
            </a:r>
            <a:r>
              <a:rPr lang="en-AU" dirty="0" err="1"/>
              <a:t>jernej_kavka</a:t>
            </a:r>
            <a:endParaRPr lang="en-US" dirty="0"/>
          </a:p>
        </p:txBody>
      </p:sp>
    </p:spTree>
    <p:extLst>
      <p:ext uri="{BB962C8B-B14F-4D97-AF65-F5344CB8AC3E}">
        <p14:creationId xmlns:p14="http://schemas.microsoft.com/office/powerpoint/2010/main" val="1106139177"/>
      </p:ext>
    </p:extLst>
  </p:cSld>
  <p:clrMap bg1="lt1" tx1="dk1" bg2="lt2" tx2="dk2" accent1="accent1" accent2="accent2" accent3="accent3" accent4="accent4" accent5="accent5" accent6="accent6" hlink="hlink" folHlink="folHlink"/>
  <p:sldLayoutIdLst>
    <p:sldLayoutId id="2147483664" r:id="rId1"/>
    <p:sldLayoutId id="2147483677" r:id="rId2"/>
    <p:sldLayoutId id="2147483721" r:id="rId3"/>
    <p:sldLayoutId id="2147483678" r:id="rId4"/>
    <p:sldLayoutId id="2147483679" r:id="rId5"/>
    <p:sldLayoutId id="2147483680" r:id="rId6"/>
    <p:sldLayoutId id="2147483672" r:id="rId7"/>
    <p:sldLayoutId id="2147483682" r:id="rId8"/>
    <p:sldLayoutId id="2147483673" r:id="rId9"/>
    <p:sldLayoutId id="2147483667" r:id="rId10"/>
    <p:sldLayoutId id="2147483669" r:id="rId11"/>
    <p:sldLayoutId id="2147483674" r:id="rId12"/>
    <p:sldLayoutId id="2147483676" r:id="rId13"/>
    <p:sldLayoutId id="2147483675" r:id="rId14"/>
    <p:sldLayoutId id="2147483699" r:id="rId15"/>
    <p:sldLayoutId id="2147483701" r:id="rId16"/>
    <p:sldLayoutId id="2147483700" r:id="rId17"/>
  </p:sldLayoutIdLst>
  <p:hf sldNum="0" hdr="0" dt="0"/>
  <p:txStyles>
    <p:titleStyle>
      <a:lvl1pPr algn="l" defTabSz="914400" rtl="0" eaLnBrk="1" latinLnBrk="0" hangingPunct="1">
        <a:lnSpc>
          <a:spcPct val="100000"/>
        </a:lnSpc>
        <a:spcBef>
          <a:spcPct val="0"/>
        </a:spcBef>
        <a:buNone/>
        <a:defRPr sz="4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914400" rtl="0" eaLnBrk="1" latinLnBrk="0" hangingPunct="1">
        <a:lnSpc>
          <a:spcPct val="150000"/>
        </a:lnSpc>
        <a:spcBef>
          <a:spcPts val="1000"/>
        </a:spcBef>
        <a:buFont typeface="Arial" panose="020B0604020202020204" pitchFamily="34" charset="0"/>
        <a:buNone/>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fritzing.org/" TargetMode="External"/><Relationship Id="rId2" Type="http://schemas.openxmlformats.org/officeDocument/2006/relationships/hyperlink" Target="https://ms-iot.github.io/content/en-US/win10/samples/KitBlinky.ht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mailto:info@ssw.com.au"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hyperlink" Target="http://www.slideshare.net/SSWconsulting"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jernejk/IotHackathonLedDem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4294967295"/>
          </p:nvPr>
        </p:nvSpPr>
        <p:spPr>
          <a:xfrm>
            <a:off x="752902" y="436728"/>
            <a:ext cx="10686197" cy="5940327"/>
          </a:xfrm>
        </p:spPr>
        <p:txBody>
          <a:bodyPr anchor="b"/>
          <a:lstStyle/>
          <a:p>
            <a:pPr algn="ctr"/>
            <a:endParaRPr lang="en-AU" sz="1800" dirty="0"/>
          </a:p>
          <a:p>
            <a:pPr algn="ctr"/>
            <a:r>
              <a:rPr lang="en-AU" sz="2400" dirty="0"/>
              <a:t>Enterprise Software Development</a:t>
            </a:r>
            <a:endParaRPr lang="en-AU" sz="1800" dirty="0"/>
          </a:p>
          <a:p>
            <a:pPr algn="ctr"/>
            <a:endParaRPr lang="en-AU" sz="1800" dirty="0"/>
          </a:p>
          <a:p>
            <a:pPr algn="ctr"/>
            <a:endParaRPr lang="en-AU" sz="1800" dirty="0"/>
          </a:p>
          <a:p>
            <a:pPr algn="ctr"/>
            <a:endParaRPr lang="en-AU" sz="1800" dirty="0"/>
          </a:p>
        </p:txBody>
      </p:sp>
      <p:sp>
        <p:nvSpPr>
          <p:cNvPr id="3" name="Subtitle 12"/>
          <p:cNvSpPr txBox="1">
            <a:spLocks/>
          </p:cNvSpPr>
          <p:nvPr/>
        </p:nvSpPr>
        <p:spPr>
          <a:xfrm>
            <a:off x="2727064" y="4365755"/>
            <a:ext cx="6571129" cy="55297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65" y="2143040"/>
            <a:ext cx="3415748" cy="1818886"/>
          </a:xfrm>
          <a:prstGeom prst="rect">
            <a:avLst/>
          </a:prstGeom>
        </p:spPr>
      </p:pic>
    </p:spTree>
    <p:extLst>
      <p:ext uri="{BB962C8B-B14F-4D97-AF65-F5344CB8AC3E}">
        <p14:creationId xmlns:p14="http://schemas.microsoft.com/office/powerpoint/2010/main" val="3067959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902" y="336272"/>
            <a:ext cx="10686196" cy="1321720"/>
          </a:xfrm>
        </p:spPr>
        <p:txBody>
          <a:bodyPr/>
          <a:lstStyle/>
          <a:p>
            <a:r>
              <a:rPr lang="en-AU" dirty="0"/>
              <a:t>Demo circuit</a:t>
            </a:r>
          </a:p>
        </p:txBody>
      </p:sp>
      <p:sp>
        <p:nvSpPr>
          <p:cNvPr id="3" name="Text Placeholder 2"/>
          <p:cNvSpPr>
            <a:spLocks noGrp="1"/>
          </p:cNvSpPr>
          <p:nvPr>
            <p:ph type="body" sz="quarter" idx="15"/>
          </p:nvPr>
        </p:nvSpPr>
        <p:spPr/>
        <p:txBody>
          <a:bodyPr/>
          <a:lstStyle/>
          <a:p>
            <a:pPr marL="457200" indent="-457200">
              <a:buFont typeface="Arial" panose="020B0604020202020204" pitchFamily="34" charset="0"/>
              <a:buChar char="•"/>
            </a:pPr>
            <a:r>
              <a:rPr lang="en-AU" dirty="0"/>
              <a:t>Pin 1 - 3.3 V power</a:t>
            </a:r>
          </a:p>
          <a:p>
            <a:pPr marL="457200" indent="-457200">
              <a:buFont typeface="Arial" panose="020B0604020202020204" pitchFamily="34" charset="0"/>
              <a:buChar char="•"/>
            </a:pPr>
            <a:r>
              <a:rPr lang="en-AU" dirty="0"/>
              <a:t>Pin 39 - GND</a:t>
            </a:r>
          </a:p>
          <a:p>
            <a:pPr marL="457200" indent="-457200">
              <a:buFont typeface="Arial" panose="020B0604020202020204" pitchFamily="34" charset="0"/>
              <a:buChar char="•"/>
            </a:pPr>
            <a:r>
              <a:rPr lang="en-AU" dirty="0"/>
              <a:t>Pin 40 – GPIO 21</a:t>
            </a:r>
          </a:p>
          <a:p>
            <a:pPr marL="457200" indent="-457200">
              <a:buFont typeface="Arial" panose="020B0604020202020204" pitchFamily="34" charset="0"/>
              <a:buChar char="•"/>
            </a:pPr>
            <a:r>
              <a:rPr lang="en-AU" dirty="0"/>
              <a:t>Pin 38 – GPIO 20</a:t>
            </a:r>
          </a:p>
          <a:p>
            <a:pPr marL="457200" indent="-457200">
              <a:buFont typeface="Arial" panose="020B0604020202020204" pitchFamily="34" charset="0"/>
              <a:buChar char="•"/>
            </a:pPr>
            <a:r>
              <a:rPr lang="en-AU" dirty="0"/>
              <a:t>Pin 37 – GPIO 26</a:t>
            </a:r>
          </a:p>
        </p:txBody>
      </p:sp>
      <p:sp>
        <p:nvSpPr>
          <p:cNvPr id="4" name="Footer Placeholder 3"/>
          <p:cNvSpPr>
            <a:spLocks noGrp="1"/>
          </p:cNvSpPr>
          <p:nvPr>
            <p:ph type="ftr" sz="quarter" idx="16"/>
          </p:nvPr>
        </p:nvSpPr>
        <p:spPr/>
        <p:txBody>
          <a:bodyPr/>
          <a:lstStyle/>
          <a:p>
            <a:r>
              <a:rPr lang="en-AU"/>
              <a:t>Join the Conversation #TwitterTag @jernej_kavka</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6239" y="1065394"/>
            <a:ext cx="6340390" cy="5222693"/>
          </a:xfrm>
          <a:prstGeom prst="rect">
            <a:avLst/>
          </a:prstGeom>
        </p:spPr>
      </p:pic>
    </p:spTree>
    <p:extLst>
      <p:ext uri="{BB962C8B-B14F-4D97-AF65-F5344CB8AC3E}">
        <p14:creationId xmlns:p14="http://schemas.microsoft.com/office/powerpoint/2010/main" val="245206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IoT</a:t>
            </a:r>
            <a:r>
              <a:rPr lang="en-AU" dirty="0"/>
              <a:t> extensions</a:t>
            </a:r>
          </a:p>
        </p:txBody>
      </p:sp>
      <p:sp>
        <p:nvSpPr>
          <p:cNvPr id="3" name="Text Placeholder 2"/>
          <p:cNvSpPr>
            <a:spLocks noGrp="1"/>
          </p:cNvSpPr>
          <p:nvPr>
            <p:ph type="body" sz="quarter" idx="15"/>
          </p:nvPr>
        </p:nvSpPr>
        <p:spPr>
          <a:xfrm>
            <a:off x="752902" y="1828800"/>
            <a:ext cx="10600898" cy="4757529"/>
          </a:xfrm>
        </p:spPr>
        <p:txBody>
          <a:bodyPr>
            <a:normAutofit fontScale="92500" lnSpcReduction="20000"/>
          </a:bodyPr>
          <a:lstStyle/>
          <a:p>
            <a:pPr marL="457200" indent="-457200">
              <a:buFont typeface="Arial" panose="020B0604020202020204" pitchFamily="34" charset="0"/>
              <a:buChar char="•"/>
            </a:pPr>
            <a:r>
              <a:rPr lang="en-AU" dirty="0"/>
              <a:t>Use this extension for </a:t>
            </a:r>
            <a:r>
              <a:rPr lang="en-AU" dirty="0" err="1"/>
              <a:t>IoT</a:t>
            </a:r>
            <a:r>
              <a:rPr lang="en-AU" dirty="0"/>
              <a:t> specific features</a:t>
            </a:r>
          </a:p>
          <a:p>
            <a:pPr marL="914400" lvl="1" indent="-457200">
              <a:buFont typeface="Arial" panose="020B0604020202020204" pitchFamily="34" charset="0"/>
              <a:buChar char="•"/>
            </a:pPr>
            <a:r>
              <a:rPr lang="en-AU" dirty="0"/>
              <a:t>Add references… -&gt; Universal Windows -&gt; Extensions</a:t>
            </a:r>
          </a:p>
          <a:p>
            <a:pPr marL="914400" lvl="1" indent="-457200">
              <a:buFont typeface="Arial" panose="020B0604020202020204" pitchFamily="34" charset="0"/>
              <a:buChar char="•"/>
            </a:pPr>
            <a:r>
              <a:rPr lang="en-AU" dirty="0"/>
              <a:t>Windows </a:t>
            </a:r>
            <a:r>
              <a:rPr lang="en-AU" dirty="0" err="1"/>
              <a:t>IoT</a:t>
            </a:r>
            <a:r>
              <a:rPr lang="en-AU" dirty="0"/>
              <a:t> Extensions for the UWP</a:t>
            </a:r>
          </a:p>
          <a:p>
            <a:pPr marL="457200" indent="-457200">
              <a:buFont typeface="Arial" panose="020B0604020202020204" pitchFamily="34" charset="0"/>
              <a:buChar char="•"/>
            </a:pPr>
            <a:r>
              <a:rPr lang="en-AU" dirty="0"/>
              <a:t>Allows you to access Raspberry Pi pins</a:t>
            </a:r>
          </a:p>
          <a:p>
            <a:pPr marL="914400" lvl="1" indent="-457200">
              <a:buFont typeface="Arial" panose="020B0604020202020204" pitchFamily="34" charset="0"/>
              <a:buChar char="•"/>
            </a:pPr>
            <a:r>
              <a:rPr lang="en-AU" dirty="0" err="1"/>
              <a:t>GpioController</a:t>
            </a:r>
            <a:r>
              <a:rPr lang="en-AU" dirty="0"/>
              <a:t> and </a:t>
            </a:r>
            <a:r>
              <a:rPr lang="en-AU" dirty="0" err="1"/>
              <a:t>GpioPin</a:t>
            </a:r>
            <a:endParaRPr lang="sl-SI" dirty="0"/>
          </a:p>
          <a:p>
            <a:pPr marL="457200" indent="-457200">
              <a:buFont typeface="Arial" panose="020B0604020202020204" pitchFamily="34" charset="0"/>
              <a:buChar char="•"/>
            </a:pPr>
            <a:r>
              <a:rPr lang="en-AU" dirty="0"/>
              <a:t>Some features are not available on all platforms</a:t>
            </a:r>
          </a:p>
          <a:p>
            <a:pPr marL="914400" lvl="1" indent="-457200">
              <a:buFont typeface="Arial" panose="020B0604020202020204" pitchFamily="34" charset="0"/>
              <a:buChar char="•"/>
            </a:pPr>
            <a:r>
              <a:rPr lang="en-AU" dirty="0"/>
              <a:t>Use </a:t>
            </a:r>
            <a:r>
              <a:rPr lang="en-AU" dirty="0" err="1"/>
              <a:t>ApiInformation.IsTypePresent</a:t>
            </a:r>
            <a:r>
              <a:rPr lang="en-AU" dirty="0"/>
              <a:t>(</a:t>
            </a:r>
            <a:r>
              <a:rPr lang="en-AU" dirty="0" err="1"/>
              <a:t>fullTypeNameWithNamespaces</a:t>
            </a:r>
            <a:r>
              <a:rPr lang="en-AU" dirty="0"/>
              <a:t>)</a:t>
            </a:r>
            <a:br>
              <a:rPr lang="en-AU" dirty="0"/>
            </a:br>
            <a:r>
              <a:rPr lang="en-AU" dirty="0"/>
              <a:t>to detect features</a:t>
            </a:r>
          </a:p>
        </p:txBody>
      </p:sp>
      <p:sp>
        <p:nvSpPr>
          <p:cNvPr id="4" name="Footer Placeholder 3"/>
          <p:cNvSpPr>
            <a:spLocks noGrp="1"/>
          </p:cNvSpPr>
          <p:nvPr>
            <p:ph type="ftr" sz="quarter" idx="16"/>
          </p:nvPr>
        </p:nvSpPr>
        <p:spPr/>
        <p:txBody>
          <a:bodyPr/>
          <a:lstStyle/>
          <a:p>
            <a:r>
              <a:rPr lang="en-AU"/>
              <a:t>Join the Conversation #TwitterTag @jernej_kavka</a:t>
            </a:r>
            <a:endParaRPr lang="en-US" dirty="0"/>
          </a:p>
        </p:txBody>
      </p:sp>
    </p:spTree>
    <p:extLst>
      <p:ext uri="{BB962C8B-B14F-4D97-AF65-F5344CB8AC3E}">
        <p14:creationId xmlns:p14="http://schemas.microsoft.com/office/powerpoint/2010/main" val="3609818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3"/>
          <p:cNvPicPr>
            <a:picLocks noChangeAspect="1"/>
          </p:cNvPicPr>
          <p:nvPr/>
        </p:nvPicPr>
        <p:blipFill rotWithShape="1">
          <a:blip r:embed="rId2">
            <a:extLst>
              <a:ext uri="{28A0092B-C50C-407E-A947-70E740481C1C}">
                <a14:useLocalDpi xmlns:a14="http://schemas.microsoft.com/office/drawing/2010/main" val="0"/>
              </a:ext>
            </a:extLst>
          </a:blip>
          <a:srcRect l="22438" t="29024" r="395" b="6348"/>
          <a:stretch/>
        </p:blipFill>
        <p:spPr>
          <a:xfrm>
            <a:off x="0" y="54592"/>
            <a:ext cx="12192000" cy="680340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
        <p:nvSpPr>
          <p:cNvPr id="5" name="Text Placeholder 4"/>
          <p:cNvSpPr>
            <a:spLocks noGrp="1"/>
          </p:cNvSpPr>
          <p:nvPr>
            <p:ph type="body" sz="quarter" idx="13"/>
          </p:nvPr>
        </p:nvSpPr>
        <p:spPr/>
        <p:txBody>
          <a:bodyPr>
            <a:normAutofit/>
          </a:bodyPr>
          <a:lstStyle/>
          <a:p>
            <a:pPr>
              <a:lnSpc>
                <a:spcPct val="120000"/>
              </a:lnSpc>
            </a:pPr>
            <a:r>
              <a:rPr lang="en-US" dirty="0">
                <a:solidFill>
                  <a:schemeClr val="bg1"/>
                </a:solidFill>
              </a:rPr>
              <a:t>Control 1 LED light with </a:t>
            </a:r>
            <a:r>
              <a:rPr lang="en-US" dirty="0" err="1">
                <a:solidFill>
                  <a:schemeClr val="bg1"/>
                </a:solidFill>
              </a:rPr>
              <a:t>IoT</a:t>
            </a:r>
            <a:r>
              <a:rPr lang="en-US" dirty="0">
                <a:solidFill>
                  <a:schemeClr val="bg1"/>
                </a:solidFill>
              </a:rPr>
              <a:t> extension</a:t>
            </a:r>
          </a:p>
        </p:txBody>
      </p:sp>
      <p:sp>
        <p:nvSpPr>
          <p:cNvPr id="2" name="Title 1"/>
          <p:cNvSpPr>
            <a:spLocks noGrp="1"/>
          </p:cNvSpPr>
          <p:nvPr>
            <p:ph type="title"/>
          </p:nvPr>
        </p:nvSpPr>
        <p:spPr/>
        <p:txBody>
          <a:bodyPr>
            <a:normAutofit/>
          </a:bodyPr>
          <a:lstStyle/>
          <a:p>
            <a:r>
              <a:rPr lang="en-AU" sz="6600" dirty="0"/>
              <a:t>DEMO - Step 2</a:t>
            </a:r>
            <a:endParaRPr lang="en-US" sz="6600" dirty="0"/>
          </a:p>
        </p:txBody>
      </p:sp>
    </p:spTree>
    <p:extLst>
      <p:ext uri="{BB962C8B-B14F-4D97-AF65-F5344CB8AC3E}">
        <p14:creationId xmlns:p14="http://schemas.microsoft.com/office/powerpoint/2010/main" val="864076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3"/>
          <p:cNvPicPr>
            <a:picLocks noChangeAspect="1"/>
          </p:cNvPicPr>
          <p:nvPr/>
        </p:nvPicPr>
        <p:blipFill rotWithShape="1">
          <a:blip r:embed="rId2">
            <a:extLst>
              <a:ext uri="{28A0092B-C50C-407E-A947-70E740481C1C}">
                <a14:useLocalDpi xmlns:a14="http://schemas.microsoft.com/office/drawing/2010/main" val="0"/>
              </a:ext>
            </a:extLst>
          </a:blip>
          <a:srcRect l="22438" t="29024" r="395" b="6348"/>
          <a:stretch/>
        </p:blipFill>
        <p:spPr>
          <a:xfrm>
            <a:off x="0" y="54592"/>
            <a:ext cx="12192000" cy="680340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
        <p:nvSpPr>
          <p:cNvPr id="5" name="Text Placeholder 4"/>
          <p:cNvSpPr>
            <a:spLocks noGrp="1"/>
          </p:cNvSpPr>
          <p:nvPr>
            <p:ph type="body" sz="quarter" idx="13"/>
          </p:nvPr>
        </p:nvSpPr>
        <p:spPr/>
        <p:txBody>
          <a:bodyPr>
            <a:normAutofit/>
          </a:bodyPr>
          <a:lstStyle/>
          <a:p>
            <a:pPr>
              <a:lnSpc>
                <a:spcPct val="120000"/>
              </a:lnSpc>
            </a:pPr>
            <a:r>
              <a:rPr lang="en-US" dirty="0">
                <a:solidFill>
                  <a:schemeClr val="bg1"/>
                </a:solidFill>
              </a:rPr>
              <a:t>Control X LED lights</a:t>
            </a:r>
          </a:p>
        </p:txBody>
      </p:sp>
      <p:sp>
        <p:nvSpPr>
          <p:cNvPr id="2" name="Title 1"/>
          <p:cNvSpPr>
            <a:spLocks noGrp="1"/>
          </p:cNvSpPr>
          <p:nvPr>
            <p:ph type="title"/>
          </p:nvPr>
        </p:nvSpPr>
        <p:spPr/>
        <p:txBody>
          <a:bodyPr>
            <a:normAutofit/>
          </a:bodyPr>
          <a:lstStyle/>
          <a:p>
            <a:r>
              <a:rPr lang="en-AU" sz="6600" dirty="0"/>
              <a:t>DEMO - Step 3</a:t>
            </a:r>
            <a:endParaRPr lang="en-US" sz="6600" dirty="0"/>
          </a:p>
        </p:txBody>
      </p:sp>
    </p:spTree>
    <p:extLst>
      <p:ext uri="{BB962C8B-B14F-4D97-AF65-F5344CB8AC3E}">
        <p14:creationId xmlns:p14="http://schemas.microsoft.com/office/powerpoint/2010/main" val="268465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3"/>
          <p:cNvPicPr>
            <a:picLocks noChangeAspect="1"/>
          </p:cNvPicPr>
          <p:nvPr/>
        </p:nvPicPr>
        <p:blipFill rotWithShape="1">
          <a:blip r:embed="rId2">
            <a:extLst>
              <a:ext uri="{28A0092B-C50C-407E-A947-70E740481C1C}">
                <a14:useLocalDpi xmlns:a14="http://schemas.microsoft.com/office/drawing/2010/main" val="0"/>
              </a:ext>
            </a:extLst>
          </a:blip>
          <a:srcRect l="22438" t="29024" r="395" b="6348"/>
          <a:stretch/>
        </p:blipFill>
        <p:spPr>
          <a:xfrm>
            <a:off x="0" y="54592"/>
            <a:ext cx="12192000" cy="680340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
        <p:nvSpPr>
          <p:cNvPr id="5" name="Text Placeholder 4"/>
          <p:cNvSpPr>
            <a:spLocks noGrp="1"/>
          </p:cNvSpPr>
          <p:nvPr>
            <p:ph type="body" sz="quarter" idx="13"/>
          </p:nvPr>
        </p:nvSpPr>
        <p:spPr/>
        <p:txBody>
          <a:bodyPr>
            <a:normAutofit/>
          </a:bodyPr>
          <a:lstStyle/>
          <a:p>
            <a:pPr>
              <a:lnSpc>
                <a:spcPct val="120000"/>
              </a:lnSpc>
            </a:pPr>
            <a:r>
              <a:rPr lang="en-US" dirty="0">
                <a:solidFill>
                  <a:schemeClr val="bg1"/>
                </a:solidFill>
              </a:rPr>
              <a:t>Control LED lights with an external service</a:t>
            </a:r>
          </a:p>
        </p:txBody>
      </p:sp>
      <p:sp>
        <p:nvSpPr>
          <p:cNvPr id="2" name="Title 1"/>
          <p:cNvSpPr>
            <a:spLocks noGrp="1"/>
          </p:cNvSpPr>
          <p:nvPr>
            <p:ph type="title"/>
          </p:nvPr>
        </p:nvSpPr>
        <p:spPr/>
        <p:txBody>
          <a:bodyPr>
            <a:normAutofit/>
          </a:bodyPr>
          <a:lstStyle/>
          <a:p>
            <a:r>
              <a:rPr lang="en-AU" sz="6600" dirty="0"/>
              <a:t>DEMO – Bonus step</a:t>
            </a:r>
            <a:endParaRPr lang="en-US" sz="6600" dirty="0"/>
          </a:p>
        </p:txBody>
      </p:sp>
    </p:spTree>
    <p:extLst>
      <p:ext uri="{BB962C8B-B14F-4D97-AF65-F5344CB8AC3E}">
        <p14:creationId xmlns:p14="http://schemas.microsoft.com/office/powerpoint/2010/main" val="2951197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Sources</a:t>
            </a:r>
          </a:p>
        </p:txBody>
      </p:sp>
      <p:sp>
        <p:nvSpPr>
          <p:cNvPr id="6" name="Text Placeholder 5"/>
          <p:cNvSpPr>
            <a:spLocks noGrp="1"/>
          </p:cNvSpPr>
          <p:nvPr>
            <p:ph type="body" sz="quarter" idx="15"/>
          </p:nvPr>
        </p:nvSpPr>
        <p:spPr/>
        <p:txBody>
          <a:bodyPr/>
          <a:lstStyle/>
          <a:p>
            <a:pPr marL="457200" indent="-457200">
              <a:buFont typeface="Arial" panose="020B0604020202020204" pitchFamily="34" charset="0"/>
              <a:buChar char="•"/>
            </a:pPr>
            <a:r>
              <a:rPr lang="en-AU" dirty="0">
                <a:hlinkClick r:id="rId2"/>
              </a:rPr>
              <a:t>https://ms-iot.github.io/content/en-US/win10/samples/KitBlinky.htm</a:t>
            </a:r>
            <a:r>
              <a:rPr lang="en-AU" dirty="0"/>
              <a:t> </a:t>
            </a:r>
          </a:p>
          <a:p>
            <a:pPr marL="457200" indent="-457200">
              <a:buFont typeface="Arial" panose="020B0604020202020204" pitchFamily="34" charset="0"/>
              <a:buChar char="•"/>
            </a:pPr>
            <a:r>
              <a:rPr lang="en-AU" dirty="0">
                <a:hlinkClick r:id="rId3"/>
              </a:rPr>
              <a:t>http://fritzing.org/</a:t>
            </a:r>
            <a:r>
              <a:rPr lang="en-AU" dirty="0"/>
              <a:t> </a:t>
            </a:r>
          </a:p>
        </p:txBody>
      </p:sp>
    </p:spTree>
    <p:extLst>
      <p:ext uri="{BB962C8B-B14F-4D97-AF65-F5344CB8AC3E}">
        <p14:creationId xmlns:p14="http://schemas.microsoft.com/office/powerpoint/2010/main" val="2710233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pPr>
              <a:lnSpc>
                <a:spcPct val="150000"/>
              </a:lnSpc>
            </a:pPr>
            <a:r>
              <a:rPr lang="en-AU" sz="4000" dirty="0"/>
              <a:t>Thank you!</a:t>
            </a:r>
            <a:br>
              <a:rPr lang="en-AU" dirty="0"/>
            </a:br>
            <a:br>
              <a:rPr lang="en-AU" dirty="0"/>
            </a:br>
            <a:br>
              <a:rPr lang="en-AU" dirty="0"/>
            </a:br>
            <a:r>
              <a:rPr lang="en-AU" sz="2000" dirty="0">
                <a:hlinkClick r:id="rId2"/>
              </a:rPr>
              <a:t>jernejkavka@ssw.com.au</a:t>
            </a:r>
            <a:br>
              <a:rPr lang="en-AU" sz="2000" dirty="0"/>
            </a:br>
            <a:r>
              <a:rPr lang="en-AU" sz="2000" dirty="0"/>
              <a:t>www.ssw.com.au</a:t>
            </a:r>
            <a:br>
              <a:rPr lang="en-AU" sz="1800" dirty="0"/>
            </a:br>
            <a:r>
              <a:rPr lang="en-AU" sz="1600" dirty="0"/>
              <a:t>Sydney | Melbourne | Brisbane | Adelaide</a:t>
            </a:r>
            <a:endParaRPr lang="en-US" sz="1600" dirty="0"/>
          </a:p>
        </p:txBody>
      </p:sp>
    </p:spTree>
    <p:extLst>
      <p:ext uri="{BB962C8B-B14F-4D97-AF65-F5344CB8AC3E}">
        <p14:creationId xmlns:p14="http://schemas.microsoft.com/office/powerpoint/2010/main" val="2819483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p:sp>
      <p:sp>
        <p:nvSpPr>
          <p:cNvPr id="3" name="Title 2"/>
          <p:cNvSpPr>
            <a:spLocks noGrp="1"/>
          </p:cNvSpPr>
          <p:nvPr>
            <p:ph type="title"/>
          </p:nvPr>
        </p:nvSpPr>
        <p:spPr/>
        <p:txBody>
          <a:bodyPr/>
          <a:lstStyle/>
          <a:p>
            <a:r>
              <a:rPr lang="en-AU" dirty="0"/>
              <a:t>Find me on </a:t>
            </a:r>
            <a:r>
              <a:rPr lang="en-AU" dirty="0" err="1"/>
              <a:t>Slideshare</a:t>
            </a:r>
            <a:r>
              <a:rPr lang="en-AU" dirty="0"/>
              <a:t>!</a:t>
            </a:r>
          </a:p>
        </p:txBody>
      </p:sp>
      <p:sp>
        <p:nvSpPr>
          <p:cNvPr id="5" name="Text Placeholder 4"/>
          <p:cNvSpPr>
            <a:spLocks noGrp="1"/>
          </p:cNvSpPr>
          <p:nvPr>
            <p:ph type="body" sz="quarter" idx="13"/>
          </p:nvPr>
        </p:nvSpPr>
        <p:spPr/>
        <p:txBody>
          <a:bodyPr>
            <a:normAutofit/>
          </a:bodyPr>
          <a:lstStyle/>
          <a:p>
            <a:pPr algn="ctr"/>
            <a:r>
              <a:rPr lang="en-AU" dirty="0">
                <a:hlinkClick r:id="rId2"/>
              </a:rPr>
              <a:t>http://www.slideshare.net/SSWconsulting</a:t>
            </a:r>
            <a:r>
              <a:rPr lang="en-AU" dirty="0"/>
              <a:t> </a:t>
            </a:r>
          </a:p>
        </p:txBody>
      </p:sp>
    </p:spTree>
    <p:extLst>
      <p:ext uri="{BB962C8B-B14F-4D97-AF65-F5344CB8AC3E}">
        <p14:creationId xmlns:p14="http://schemas.microsoft.com/office/powerpoint/2010/main" val="1535129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p:cNvSpPr>
            <a:spLocks noGrp="1"/>
          </p:cNvSpPr>
          <p:nvPr>
            <p:ph type="subTitle" idx="1"/>
          </p:nvPr>
        </p:nvSpPr>
        <p:spPr/>
        <p:txBody>
          <a:bodyPr/>
          <a:lstStyle/>
          <a:p>
            <a:r>
              <a:rPr lang="en-AU" dirty="0"/>
              <a:t>Jernej Kavka, SSW</a:t>
            </a:r>
            <a:r>
              <a:rPr lang="sl-SI" dirty="0"/>
              <a:t>, </a:t>
            </a:r>
            <a:r>
              <a:rPr lang="sl-SI" dirty="0" err="1"/>
              <a:t>Australia</a:t>
            </a:r>
            <a:endParaRPr lang="en-US" dirty="0"/>
          </a:p>
        </p:txBody>
      </p:sp>
      <p:sp>
        <p:nvSpPr>
          <p:cNvPr id="12" name="Title 11"/>
          <p:cNvSpPr>
            <a:spLocks noGrp="1"/>
          </p:cNvSpPr>
          <p:nvPr>
            <p:ph type="title"/>
          </p:nvPr>
        </p:nvSpPr>
        <p:spPr/>
        <p:txBody>
          <a:bodyPr/>
          <a:lstStyle/>
          <a:p>
            <a:r>
              <a:rPr lang="en-AU" dirty="0"/>
              <a:t>There shall be light:</a:t>
            </a:r>
            <a:br>
              <a:rPr lang="en-AU" dirty="0"/>
            </a:br>
            <a:r>
              <a:rPr lang="en-AU" dirty="0"/>
              <a:t>Control LED with your Raspberry Pi and UWP</a:t>
            </a:r>
            <a:endParaRPr lang="en-US" dirty="0"/>
          </a:p>
        </p:txBody>
      </p:sp>
      <p:sp>
        <p:nvSpPr>
          <p:cNvPr id="2" name="Footer Placeholder 1"/>
          <p:cNvSpPr>
            <a:spLocks noGrp="1"/>
          </p:cNvSpPr>
          <p:nvPr>
            <p:ph type="ftr" sz="quarter" idx="10"/>
          </p:nvPr>
        </p:nvSpPr>
        <p:spPr/>
        <p:txBody>
          <a:bodyPr/>
          <a:lstStyle/>
          <a:p>
            <a:r>
              <a:rPr lang="en-AU" dirty="0"/>
              <a:t>Join the Conversation #</a:t>
            </a:r>
            <a:r>
              <a:rPr lang="en-AU" dirty="0" err="1"/>
              <a:t>TwitterTag</a:t>
            </a:r>
            <a:r>
              <a:rPr lang="en-AU" dirty="0"/>
              <a:t> @</a:t>
            </a:r>
            <a:r>
              <a:rPr lang="sl-SI" dirty="0"/>
              <a:t>Jernej</a:t>
            </a:r>
            <a:r>
              <a:rPr lang="en-AU" dirty="0"/>
              <a:t>_</a:t>
            </a:r>
            <a:r>
              <a:rPr lang="en-AU" dirty="0" err="1"/>
              <a:t>kavka</a:t>
            </a:r>
            <a:endParaRPr lang="en-US" dirty="0"/>
          </a:p>
        </p:txBody>
      </p:sp>
    </p:spTree>
    <p:extLst>
      <p:ext uri="{BB962C8B-B14F-4D97-AF65-F5344CB8AC3E}">
        <p14:creationId xmlns:p14="http://schemas.microsoft.com/office/powerpoint/2010/main" val="3266959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Why UWP?</a:t>
            </a:r>
          </a:p>
        </p:txBody>
      </p:sp>
      <p:sp>
        <p:nvSpPr>
          <p:cNvPr id="6" name="Text Placeholder 5"/>
          <p:cNvSpPr>
            <a:spLocks noGrp="1"/>
          </p:cNvSpPr>
          <p:nvPr>
            <p:ph type="body" sz="quarter" idx="15"/>
          </p:nvPr>
        </p:nvSpPr>
        <p:spPr/>
        <p:txBody>
          <a:bodyPr/>
          <a:lstStyle/>
          <a:p>
            <a:pPr marL="457200" indent="-457200">
              <a:buFont typeface="Arial" panose="020B0604020202020204" pitchFamily="34" charset="0"/>
              <a:buChar char="•"/>
            </a:pPr>
            <a:r>
              <a:rPr lang="en-AU" dirty="0"/>
              <a:t>C# + XAML</a:t>
            </a:r>
          </a:p>
          <a:p>
            <a:pPr marL="457200" indent="-457200">
              <a:buFont typeface="Arial" panose="020B0604020202020204" pitchFamily="34" charset="0"/>
              <a:buChar char="•"/>
            </a:pPr>
            <a:r>
              <a:rPr lang="en-AU" dirty="0"/>
              <a:t>On all Windows 10 platforms</a:t>
            </a:r>
          </a:p>
          <a:p>
            <a:pPr marL="914400" lvl="1" indent="-457200">
              <a:buFont typeface="Arial" panose="020B0604020202020204" pitchFamily="34" charset="0"/>
              <a:buChar char="•"/>
            </a:pPr>
            <a:r>
              <a:rPr lang="en-AU" dirty="0"/>
              <a:t>Desktop, Tablet, Phone, Xbox, </a:t>
            </a:r>
            <a:r>
              <a:rPr lang="en-AU" dirty="0" err="1"/>
              <a:t>IoT</a:t>
            </a:r>
            <a:r>
              <a:rPr lang="en-AU" dirty="0"/>
              <a:t>, HoloLens, etc.</a:t>
            </a:r>
          </a:p>
          <a:p>
            <a:pPr marL="457200" indent="-457200">
              <a:buFont typeface="Arial" panose="020B0604020202020204" pitchFamily="34" charset="0"/>
              <a:buChar char="•"/>
            </a:pPr>
            <a:r>
              <a:rPr lang="en-AU" dirty="0"/>
              <a:t>One app, multiple platforms</a:t>
            </a:r>
          </a:p>
        </p:txBody>
      </p:sp>
      <p:sp>
        <p:nvSpPr>
          <p:cNvPr id="4" name="Footer Placeholder 3"/>
          <p:cNvSpPr>
            <a:spLocks noGrp="1"/>
          </p:cNvSpPr>
          <p:nvPr>
            <p:ph type="ftr" sz="quarter" idx="16"/>
          </p:nvPr>
        </p:nvSpPr>
        <p:spPr/>
        <p:txBody>
          <a:bodyPr/>
          <a:lstStyle/>
          <a:p>
            <a:r>
              <a:rPr lang="en-AU"/>
              <a:t>Join the Conversation #TwitterTag @jernej_kavka</a:t>
            </a:r>
            <a:endParaRPr lang="en-US" dirty="0"/>
          </a:p>
        </p:txBody>
      </p:sp>
    </p:spTree>
    <p:extLst>
      <p:ext uri="{BB962C8B-B14F-4D97-AF65-F5344CB8AC3E}">
        <p14:creationId xmlns:p14="http://schemas.microsoft.com/office/powerpoint/2010/main" val="377145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Parts of demo</a:t>
            </a:r>
          </a:p>
        </p:txBody>
      </p:sp>
      <p:sp>
        <p:nvSpPr>
          <p:cNvPr id="3" name="Text Placeholder 2"/>
          <p:cNvSpPr>
            <a:spLocks noGrp="1"/>
          </p:cNvSpPr>
          <p:nvPr>
            <p:ph type="body" sz="quarter" idx="15"/>
          </p:nvPr>
        </p:nvSpPr>
        <p:spPr/>
        <p:txBody>
          <a:bodyPr>
            <a:normAutofit fontScale="77500" lnSpcReduction="20000"/>
          </a:bodyPr>
          <a:lstStyle/>
          <a:p>
            <a:pPr marL="457200" indent="-457200">
              <a:buFont typeface="Arial" panose="020B0604020202020204" pitchFamily="34" charset="0"/>
              <a:buChar char="•"/>
            </a:pPr>
            <a:r>
              <a:rPr lang="en-AU" dirty="0"/>
              <a:t>Step 1</a:t>
            </a:r>
          </a:p>
          <a:p>
            <a:pPr marL="914400" lvl="1" indent="-457200">
              <a:buFont typeface="Arial" panose="020B0604020202020204" pitchFamily="34" charset="0"/>
              <a:buChar char="•"/>
            </a:pPr>
            <a:r>
              <a:rPr lang="en-AU" dirty="0"/>
              <a:t>UWP app with virtual light</a:t>
            </a:r>
          </a:p>
          <a:p>
            <a:pPr marL="457200" indent="-457200">
              <a:buFont typeface="Arial" panose="020B0604020202020204" pitchFamily="34" charset="0"/>
              <a:buChar char="•"/>
            </a:pPr>
            <a:r>
              <a:rPr lang="en-AU" dirty="0"/>
              <a:t>Step 2</a:t>
            </a:r>
          </a:p>
          <a:p>
            <a:pPr marL="914400" lvl="1" indent="-457200">
              <a:buFont typeface="Arial" panose="020B0604020202020204" pitchFamily="34" charset="0"/>
              <a:buChar char="•"/>
            </a:pPr>
            <a:r>
              <a:rPr lang="en-AU" dirty="0"/>
              <a:t>Control 1 LED light with </a:t>
            </a:r>
            <a:r>
              <a:rPr lang="en-AU" dirty="0" err="1"/>
              <a:t>IoT</a:t>
            </a:r>
            <a:r>
              <a:rPr lang="en-AU" dirty="0"/>
              <a:t> extension</a:t>
            </a:r>
          </a:p>
          <a:p>
            <a:pPr marL="457200" indent="-457200">
              <a:buFont typeface="Arial" panose="020B0604020202020204" pitchFamily="34" charset="0"/>
              <a:buChar char="•"/>
            </a:pPr>
            <a:r>
              <a:rPr lang="en-AU" dirty="0"/>
              <a:t>Step 3</a:t>
            </a:r>
          </a:p>
          <a:p>
            <a:pPr marL="914400" lvl="1" indent="-457200">
              <a:buFont typeface="Arial" panose="020B0604020202020204" pitchFamily="34" charset="0"/>
              <a:buChar char="•"/>
            </a:pPr>
            <a:r>
              <a:rPr lang="en-AU" dirty="0"/>
              <a:t>Control X LED lights</a:t>
            </a:r>
          </a:p>
          <a:p>
            <a:pPr marL="457200" indent="-457200">
              <a:buFont typeface="Arial" panose="020B0604020202020204" pitchFamily="34" charset="0"/>
              <a:buChar char="•"/>
            </a:pPr>
            <a:r>
              <a:rPr lang="en-AU" dirty="0"/>
              <a:t>Bonus step</a:t>
            </a:r>
          </a:p>
          <a:p>
            <a:pPr marL="914400" lvl="1" indent="-457200">
              <a:buFont typeface="Arial" panose="020B0604020202020204" pitchFamily="34" charset="0"/>
              <a:buChar char="•"/>
            </a:pPr>
            <a:r>
              <a:rPr lang="en-AU" dirty="0"/>
              <a:t>Control LED lights with an external service</a:t>
            </a:r>
          </a:p>
        </p:txBody>
      </p:sp>
      <p:sp>
        <p:nvSpPr>
          <p:cNvPr id="4" name="Footer Placeholder 3"/>
          <p:cNvSpPr>
            <a:spLocks noGrp="1"/>
          </p:cNvSpPr>
          <p:nvPr>
            <p:ph type="ftr" sz="quarter" idx="16"/>
          </p:nvPr>
        </p:nvSpPr>
        <p:spPr/>
        <p:txBody>
          <a:bodyPr/>
          <a:lstStyle/>
          <a:p>
            <a:r>
              <a:rPr lang="en-AU"/>
              <a:t>Join the Conversation #TwitterTag @jernej_kavka</a:t>
            </a:r>
            <a:endParaRPr lang="en-US" dirty="0"/>
          </a:p>
        </p:txBody>
      </p:sp>
    </p:spTree>
    <p:extLst>
      <p:ext uri="{BB962C8B-B14F-4D97-AF65-F5344CB8AC3E}">
        <p14:creationId xmlns:p14="http://schemas.microsoft.com/office/powerpoint/2010/main" val="322552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GitHub</a:t>
            </a:r>
          </a:p>
        </p:txBody>
      </p:sp>
      <p:sp>
        <p:nvSpPr>
          <p:cNvPr id="3" name="Text Placeholder 2"/>
          <p:cNvSpPr>
            <a:spLocks noGrp="1"/>
          </p:cNvSpPr>
          <p:nvPr>
            <p:ph type="body" sz="quarter" idx="15"/>
          </p:nvPr>
        </p:nvSpPr>
        <p:spPr/>
        <p:txBody>
          <a:bodyPr/>
          <a:lstStyle/>
          <a:p>
            <a:pPr marL="457200" indent="-457200">
              <a:buFont typeface="Arial" panose="020B0604020202020204" pitchFamily="34" charset="0"/>
              <a:buChar char="•"/>
            </a:pPr>
            <a:r>
              <a:rPr lang="en-AU" dirty="0">
                <a:hlinkClick r:id="rId2"/>
              </a:rPr>
              <a:t>https://github.com/jernejk/IotHackathonLedDemo</a:t>
            </a:r>
            <a:r>
              <a:rPr lang="en-AU" dirty="0"/>
              <a:t> </a:t>
            </a:r>
          </a:p>
          <a:p>
            <a:pPr marL="457200" indent="-457200">
              <a:buFont typeface="Arial" panose="020B0604020202020204" pitchFamily="34" charset="0"/>
              <a:buChar char="•"/>
            </a:pPr>
            <a:r>
              <a:rPr lang="en-AU" dirty="0"/>
              <a:t>Step-by-step branches</a:t>
            </a:r>
          </a:p>
        </p:txBody>
      </p:sp>
      <p:sp>
        <p:nvSpPr>
          <p:cNvPr id="4" name="Footer Placeholder 3"/>
          <p:cNvSpPr>
            <a:spLocks noGrp="1"/>
          </p:cNvSpPr>
          <p:nvPr>
            <p:ph type="ftr" sz="quarter" idx="16"/>
          </p:nvPr>
        </p:nvSpPr>
        <p:spPr/>
        <p:txBody>
          <a:bodyPr/>
          <a:lstStyle/>
          <a:p>
            <a:r>
              <a:rPr lang="en-AU"/>
              <a:t>Join the Conversation #TwitterTag @jernej_kavka</a:t>
            </a:r>
            <a:endParaRPr lang="en-US" dirty="0"/>
          </a:p>
        </p:txBody>
      </p:sp>
      <p:pic>
        <p:nvPicPr>
          <p:cNvPr id="5" name="Picture 4"/>
          <p:cNvPicPr>
            <a:picLocks noChangeAspect="1"/>
          </p:cNvPicPr>
          <p:nvPr/>
        </p:nvPicPr>
        <p:blipFill>
          <a:blip r:embed="rId3"/>
          <a:stretch>
            <a:fillRect/>
          </a:stretch>
        </p:blipFill>
        <p:spPr>
          <a:xfrm>
            <a:off x="6096000" y="2791254"/>
            <a:ext cx="3314286" cy="3428571"/>
          </a:xfrm>
          <a:prstGeom prst="rect">
            <a:avLst/>
          </a:prstGeom>
        </p:spPr>
      </p:pic>
    </p:spTree>
    <p:extLst>
      <p:ext uri="{BB962C8B-B14F-4D97-AF65-F5344CB8AC3E}">
        <p14:creationId xmlns:p14="http://schemas.microsoft.com/office/powerpoint/2010/main" val="2679612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3"/>
          <p:cNvPicPr>
            <a:picLocks noChangeAspect="1"/>
          </p:cNvPicPr>
          <p:nvPr/>
        </p:nvPicPr>
        <p:blipFill rotWithShape="1">
          <a:blip r:embed="rId2">
            <a:extLst>
              <a:ext uri="{28A0092B-C50C-407E-A947-70E740481C1C}">
                <a14:useLocalDpi xmlns:a14="http://schemas.microsoft.com/office/drawing/2010/main" val="0"/>
              </a:ext>
            </a:extLst>
          </a:blip>
          <a:srcRect l="22438" t="29024" r="395" b="6348"/>
          <a:stretch/>
        </p:blipFill>
        <p:spPr>
          <a:xfrm>
            <a:off x="0" y="54592"/>
            <a:ext cx="12192000" cy="680340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1412" y="2555831"/>
            <a:ext cx="4482262" cy="4742311"/>
          </a:xfrm>
          <a:prstGeom prst="rect">
            <a:avLst/>
          </a:prstGeom>
        </p:spPr>
      </p:pic>
      <p:sp>
        <p:nvSpPr>
          <p:cNvPr id="5" name="Text Placeholder 4"/>
          <p:cNvSpPr>
            <a:spLocks noGrp="1"/>
          </p:cNvSpPr>
          <p:nvPr>
            <p:ph type="body" sz="quarter" idx="13"/>
          </p:nvPr>
        </p:nvSpPr>
        <p:spPr/>
        <p:txBody>
          <a:bodyPr>
            <a:normAutofit/>
          </a:bodyPr>
          <a:lstStyle/>
          <a:p>
            <a:pPr marL="0" indent="0">
              <a:lnSpc>
                <a:spcPct val="120000"/>
              </a:lnSpc>
              <a:buNone/>
            </a:pPr>
            <a:r>
              <a:rPr lang="en-AU" dirty="0">
                <a:solidFill>
                  <a:schemeClr val="bg1"/>
                </a:solidFill>
              </a:rPr>
              <a:t>UWP app with 1 virtual light</a:t>
            </a:r>
            <a:endParaRPr lang="en-US" i="1" dirty="0">
              <a:solidFill>
                <a:schemeClr val="bg1"/>
              </a:solidFill>
            </a:endParaRPr>
          </a:p>
        </p:txBody>
      </p:sp>
      <p:sp>
        <p:nvSpPr>
          <p:cNvPr id="2" name="Title 1"/>
          <p:cNvSpPr>
            <a:spLocks noGrp="1"/>
          </p:cNvSpPr>
          <p:nvPr>
            <p:ph type="title"/>
          </p:nvPr>
        </p:nvSpPr>
        <p:spPr/>
        <p:txBody>
          <a:bodyPr>
            <a:normAutofit/>
          </a:bodyPr>
          <a:lstStyle/>
          <a:p>
            <a:r>
              <a:rPr lang="en-AU" sz="6600" dirty="0"/>
              <a:t>DEMO - Step 1</a:t>
            </a:r>
            <a:endParaRPr lang="en-US" sz="6600" dirty="0"/>
          </a:p>
        </p:txBody>
      </p:sp>
    </p:spTree>
    <p:extLst>
      <p:ext uri="{BB962C8B-B14F-4D97-AF65-F5344CB8AC3E}">
        <p14:creationId xmlns:p14="http://schemas.microsoft.com/office/powerpoint/2010/main" val="1679065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Step 2</a:t>
            </a:r>
          </a:p>
        </p:txBody>
      </p:sp>
      <p:sp>
        <p:nvSpPr>
          <p:cNvPr id="6" name="Text Placeholder 5"/>
          <p:cNvSpPr>
            <a:spLocks noGrp="1"/>
          </p:cNvSpPr>
          <p:nvPr>
            <p:ph type="body" sz="quarter" idx="15"/>
          </p:nvPr>
        </p:nvSpPr>
        <p:spPr/>
        <p:txBody>
          <a:bodyPr/>
          <a:lstStyle/>
          <a:p>
            <a:pPr marL="457200" indent="-457200">
              <a:buFont typeface="Arial" panose="020B0604020202020204" pitchFamily="34" charset="0"/>
              <a:buChar char="•"/>
            </a:pPr>
            <a:r>
              <a:rPr lang="en-AU" dirty="0"/>
              <a:t>First we need to talk about the basics</a:t>
            </a:r>
          </a:p>
        </p:txBody>
      </p:sp>
    </p:spTree>
    <p:extLst>
      <p:ext uri="{BB962C8B-B14F-4D97-AF65-F5344CB8AC3E}">
        <p14:creationId xmlns:p14="http://schemas.microsoft.com/office/powerpoint/2010/main" val="138865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Raspberry Pi 2 pins</a:t>
            </a:r>
          </a:p>
        </p:txBody>
      </p:sp>
      <p:sp>
        <p:nvSpPr>
          <p:cNvPr id="4" name="Footer Placeholder 3"/>
          <p:cNvSpPr>
            <a:spLocks noGrp="1"/>
          </p:cNvSpPr>
          <p:nvPr>
            <p:ph type="ftr" sz="quarter" idx="16"/>
          </p:nvPr>
        </p:nvSpPr>
        <p:spPr/>
        <p:txBody>
          <a:bodyPr/>
          <a:lstStyle/>
          <a:p>
            <a:r>
              <a:rPr lang="en-AU"/>
              <a:t>Join the Conversation #TwitterTag @jernej_kavka</a:t>
            </a:r>
            <a:endParaRPr lang="en-US" dirty="0"/>
          </a:p>
        </p:txBody>
      </p:sp>
      <p:pic>
        <p:nvPicPr>
          <p:cNvPr id="1026" name="Picture 2" descr="https://ms-iot.github.io/content/images/PinMappings/RP2_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411" y="1701067"/>
            <a:ext cx="6805178" cy="4655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88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About LED lights</a:t>
            </a:r>
          </a:p>
        </p:txBody>
      </p:sp>
      <p:sp>
        <p:nvSpPr>
          <p:cNvPr id="3" name="Text Placeholder 2"/>
          <p:cNvSpPr>
            <a:spLocks noGrp="1"/>
          </p:cNvSpPr>
          <p:nvPr>
            <p:ph type="body" sz="quarter" idx="15"/>
          </p:nvPr>
        </p:nvSpPr>
        <p:spPr/>
        <p:txBody>
          <a:bodyPr/>
          <a:lstStyle/>
          <a:p>
            <a:pPr marL="457200" indent="-457200">
              <a:buFont typeface="Arial" panose="020B0604020202020204" pitchFamily="34" charset="0"/>
              <a:buChar char="•"/>
            </a:pPr>
            <a:r>
              <a:rPr lang="en-AU" dirty="0"/>
              <a:t>Long leg is +, short one is –</a:t>
            </a:r>
          </a:p>
          <a:p>
            <a:pPr marL="457200" indent="-457200">
              <a:buFont typeface="Arial" panose="020B0604020202020204" pitchFamily="34" charset="0"/>
              <a:buChar char="•"/>
            </a:pPr>
            <a:r>
              <a:rPr lang="en-AU" dirty="0"/>
              <a:t>Don’t use LED directly on </a:t>
            </a:r>
            <a:r>
              <a:rPr lang="en-AU" dirty="0" err="1"/>
              <a:t>RPi</a:t>
            </a:r>
            <a:endParaRPr lang="en-AU" dirty="0"/>
          </a:p>
          <a:p>
            <a:pPr marL="914400" lvl="1" indent="-457200">
              <a:buFont typeface="Arial" panose="020B0604020202020204" pitchFamily="34" charset="0"/>
              <a:buChar char="•"/>
            </a:pPr>
            <a:r>
              <a:rPr lang="en-AU" dirty="0"/>
              <a:t>Use resistors (demo uses 4.7k ohm)</a:t>
            </a:r>
          </a:p>
        </p:txBody>
      </p:sp>
      <p:sp>
        <p:nvSpPr>
          <p:cNvPr id="4" name="Footer Placeholder 3"/>
          <p:cNvSpPr>
            <a:spLocks noGrp="1"/>
          </p:cNvSpPr>
          <p:nvPr>
            <p:ph type="ftr" sz="quarter" idx="16"/>
          </p:nvPr>
        </p:nvSpPr>
        <p:spPr/>
        <p:txBody>
          <a:bodyPr/>
          <a:lstStyle/>
          <a:p>
            <a:r>
              <a:rPr lang="en-AU"/>
              <a:t>Join the Conversation #TwitterTag @jernej_kavka</a:t>
            </a:r>
            <a:endParaRPr lang="en-US" dirty="0"/>
          </a:p>
        </p:txBody>
      </p:sp>
      <p:pic>
        <p:nvPicPr>
          <p:cNvPr id="6" name="Picture 5"/>
          <p:cNvPicPr>
            <a:picLocks noChangeAspect="1"/>
          </p:cNvPicPr>
          <p:nvPr/>
        </p:nvPicPr>
        <p:blipFill>
          <a:blip r:embed="rId2"/>
          <a:stretch>
            <a:fillRect/>
          </a:stretch>
        </p:blipFill>
        <p:spPr>
          <a:xfrm>
            <a:off x="7411516" y="3451588"/>
            <a:ext cx="3809524" cy="2904762"/>
          </a:xfrm>
          <a:prstGeom prst="rect">
            <a:avLst/>
          </a:prstGeom>
        </p:spPr>
      </p:pic>
    </p:spTree>
    <p:extLst>
      <p:ext uri="{BB962C8B-B14F-4D97-AF65-F5344CB8AC3E}">
        <p14:creationId xmlns:p14="http://schemas.microsoft.com/office/powerpoint/2010/main" val="4276548372"/>
      </p:ext>
    </p:extLst>
  </p:cSld>
  <p:clrMapOvr>
    <a:masterClrMapping/>
  </p:clrMapOvr>
</p:sld>
</file>

<file path=ppt/theme/theme1.xml><?xml version="1.0" encoding="utf-8"?>
<a:theme xmlns:a="http://schemas.openxmlformats.org/drawingml/2006/main" name="SSW-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5">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bg2">
            <a:lumMod val="25000"/>
            <a:alpha val="75000"/>
          </a:schemeClr>
        </a:solidFill>
      </a:spPr>
      <a:bodyPr wrap="square" rtlCol="0" anchor="ctr">
        <a:normAutofit/>
      </a:bodyPr>
      <a:lstStyle>
        <a:defPPr>
          <a:defRPr dirty="0" err="1" smtClean="0">
            <a:solidFill>
              <a:schemeClr val="bg1"/>
            </a:solidFill>
          </a:defRPr>
        </a:defPPr>
      </a:lstStyle>
    </a:txDef>
  </a:objectDefaults>
  <a:extraClrSchemeLst/>
  <a:extLst>
    <a:ext uri="{05A4C25C-085E-4340-85A3-A5531E510DB2}">
      <thm15:themeFamily xmlns:thm15="http://schemas.microsoft.com/office/thememl/2012/main" name="SSWPowerPoint-v3-6-Master.pptx" id="{E009DB95-B57C-49E8-857F-85C6D69361CB}" vid="{6C949715-8E5A-454A-9588-C8EE5128E5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12D300392D9748BD5D94E2D6CB7796" ma:contentTypeVersion="10" ma:contentTypeDescription="Create a new document." ma:contentTypeScope="" ma:versionID="debdfee43c6834441f15aed34eb2cb1c">
  <xsd:schema xmlns:xsd="http://www.w3.org/2001/XMLSchema" xmlns:xs="http://www.w3.org/2001/XMLSchema" xmlns:p="http://schemas.microsoft.com/office/2006/metadata/properties" xmlns:ns1="http://schemas.microsoft.com/sharepoint/v3" xmlns:ns2="b7f89264-0a68-447c-92c5-3912fcdf2a13" xmlns:ns3="1d54dd61-ec71-4c98-ad7a-a237f403130f" targetNamespace="http://schemas.microsoft.com/office/2006/metadata/properties" ma:root="true" ma:fieldsID="fc199a9438413abc1a7e8ba18c233e42" ns1:_="" ns2:_="" ns3:_="">
    <xsd:import namespace="http://schemas.microsoft.com/sharepoint/v3"/>
    <xsd:import namespace="b7f89264-0a68-447c-92c5-3912fcdf2a13"/>
    <xsd:import namespace="1d54dd61-ec71-4c98-ad7a-a237f403130f"/>
    <xsd:element name="properties">
      <xsd:complexType>
        <xsd:sequence>
          <xsd:element name="documentManagement">
            <xsd:complexType>
              <xsd:all>
                <xsd:element ref="ns2:_dlc_DocId" minOccurs="0"/>
                <xsd:element ref="ns2:_dlc_DocIdUrl" minOccurs="0"/>
                <xsd:element ref="ns2:_dlc_DocIdPersistId" minOccurs="0"/>
                <xsd:element ref="ns1:_dlc_Exempt" minOccurs="0"/>
                <xsd:element ref="ns3:DLCPolicyLabelValue" minOccurs="0"/>
                <xsd:element ref="ns3:DLCPolicyLabelClientValue" minOccurs="0"/>
                <xsd:element ref="ns3:DLCPolicyLabelLoc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7f89264-0a68-447c-92c5-3912fcdf2a1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d54dd61-ec71-4c98-ad7a-a237f403130f" elementFormDefault="qualified">
    <xsd:import namespace="http://schemas.microsoft.com/office/2006/documentManagement/types"/>
    <xsd:import namespace="http://schemas.microsoft.com/office/infopath/2007/PartnerControls"/>
    <xsd:element name="DLCPolicyLabelValue" ma:index="12"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3"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4" nillable="true" ma:displayName="Label Locked" ma:description="Indicates whether the label should be updated when item properties are modified." ma:hidden="true" ma:internalName="DLCPolicyLabelLock"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LCPolicyLabelValue xmlns="1d54dd61-ec71-4c98-ad7a-a237f403130f">SharePoint Version Number: 2.0</DLCPolicyLabelValue>
    <_dlc_DocId xmlns="b7f89264-0a68-447c-92c5-3912fcdf2a13">WSXSA7KYTAVZ-67-735</_dlc_DocId>
    <DLCPolicyLabelClientValue xmlns="1d54dd61-ec71-4c98-ad7a-a237f403130f" xsi:nil="true"/>
    <_dlc_DocIdUrl xmlns="b7f89264-0a68-447c-92c5-3912fcdf2a13">
      <Url>https://intranet.ssw.com.au/designers/_layouts/15/DocIdRedir.aspx?ID=WSXSA7KYTAVZ-67-735</Url>
      <Description>WSXSA7KYTAVZ-67-735</Description>
    </_dlc_DocIdUrl>
    <DLCPolicyLabelLock xmlns="1d54dd61-ec71-4c98-ad7a-a237f403130f" xsi:nil="true"/>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Label" staticId="0x0101001512D300392D9748BD5D94E2D6CB7796|732681931" UniqueId="8aabbc16-261b-42f3-b730-75fea2e24a85">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literal">SharePoint Version Number: </segment>
          <segment type="metadata">_UIVersionString</segment>
        </label>
      </p:CustomData>
    </p:PolicyItem>
  </p:PolicyItems>
</p:Policy>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E717C4-A737-4004-83E8-35D17139F0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f89264-0a68-447c-92c5-3912fcdf2a13"/>
    <ds:schemaRef ds:uri="1d54dd61-ec71-4c98-ad7a-a237f40313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AD285E-6B8A-4027-9F0A-C0FFA3DADA65}">
  <ds:schemaRefs>
    <ds:schemaRef ds:uri="http://schemas.microsoft.com/sharepoint/events"/>
  </ds:schemaRefs>
</ds:datastoreItem>
</file>

<file path=customXml/itemProps3.xml><?xml version="1.0" encoding="utf-8"?>
<ds:datastoreItem xmlns:ds="http://schemas.openxmlformats.org/officeDocument/2006/customXml" ds:itemID="{B2B40856-5624-46B1-A7DD-BF58C5CBBEE1}">
  <ds:schemaRefs>
    <ds:schemaRef ds:uri="http://schemas.microsoft.com/office/2006/metadata/properties"/>
    <ds:schemaRef ds:uri="http://schemas.microsoft.com/office/infopath/2007/PartnerControls"/>
    <ds:schemaRef ds:uri="1d54dd61-ec71-4c98-ad7a-a237f403130f"/>
    <ds:schemaRef ds:uri="b7f89264-0a68-447c-92c5-3912fcdf2a13"/>
  </ds:schemaRefs>
</ds:datastoreItem>
</file>

<file path=customXml/itemProps4.xml><?xml version="1.0" encoding="utf-8"?>
<ds:datastoreItem xmlns:ds="http://schemas.openxmlformats.org/officeDocument/2006/customXml" ds:itemID="{6B7EF138-DF40-496C-9FA1-09E52D71D114}">
  <ds:schemaRefs>
    <ds:schemaRef ds:uri="office.server.policy"/>
  </ds:schemaRefs>
</ds:datastoreItem>
</file>

<file path=customXml/itemProps5.xml><?xml version="1.0" encoding="utf-8"?>
<ds:datastoreItem xmlns:ds="http://schemas.openxmlformats.org/officeDocument/2006/customXml" ds:itemID="{D43C8275-00E5-431B-AE7C-DD6497D56B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210</TotalTime>
  <Words>311</Words>
  <Application>Microsoft Office PowerPoint</Application>
  <PresentationFormat>Widescreen</PresentationFormat>
  <Paragraphs>65</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Arial</vt:lpstr>
      <vt:lpstr>Open Sans Light</vt:lpstr>
      <vt:lpstr>SSW-White</vt:lpstr>
      <vt:lpstr>PowerPoint Presentation</vt:lpstr>
      <vt:lpstr>There shall be light: Control LED with your Raspberry Pi and UWP</vt:lpstr>
      <vt:lpstr>Why UWP?</vt:lpstr>
      <vt:lpstr>Parts of demo</vt:lpstr>
      <vt:lpstr>GitHub</vt:lpstr>
      <vt:lpstr>DEMO - Step 1</vt:lpstr>
      <vt:lpstr>Step 2</vt:lpstr>
      <vt:lpstr>Raspberry Pi 2 pins</vt:lpstr>
      <vt:lpstr>About LED lights</vt:lpstr>
      <vt:lpstr>Demo circuit</vt:lpstr>
      <vt:lpstr>IoT extensions</vt:lpstr>
      <vt:lpstr>DEMO - Step 2</vt:lpstr>
      <vt:lpstr>DEMO - Step 3</vt:lpstr>
      <vt:lpstr>DEMO – Bonus step</vt:lpstr>
      <vt:lpstr>Sources</vt:lpstr>
      <vt:lpstr>Thank you!   jernejkavka@ssw.com.au www.ssw.com.au Sydney | Melbourne | Brisbane | Adelaide</vt:lpstr>
      <vt:lpstr>Find me on Slideshare!</vt:lpstr>
    </vt:vector>
  </TitlesOfParts>
  <Company>SSW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Jernej Kavka</dc:creator>
  <cp:keywords>template, ssw, blank</cp:keywords>
  <cp:lastModifiedBy>Jernej Kavka</cp:lastModifiedBy>
  <cp:revision>14</cp:revision>
  <dcterms:created xsi:type="dcterms:W3CDTF">2016-03-17T20:12:04Z</dcterms:created>
  <dcterms:modified xsi:type="dcterms:W3CDTF">2016-03-17T23:42:14Z</dcterms:modified>
  <cp:contentStatus>Testing</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_dlc_DocIdItemGuid">
    <vt:lpwstr>0e6d2659-8315-41c9-88cb-dec188e4eb83</vt:lpwstr>
  </property>
  <property fmtid="{D5CDD505-2E9C-101B-9397-08002B2CF9AE}" pid="4" name="ContentTypeId">
    <vt:lpwstr>0x0101001512D300392D9748BD5D94E2D6CB7796</vt:lpwstr>
  </property>
  <property fmtid="{D5CDD505-2E9C-101B-9397-08002B2CF9AE}" pid="5" name="Tfs.LastKnownPath">
    <vt:lpwstr>https://d.docs.live.net/d9e0bfcc79de0d07/Projekti/Presentations/2016/IoT%20-%20Hackathon/UWP%20with%20LED%20lights.pptx</vt:lpwstr>
  </property>
</Properties>
</file>